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8" r:id="rId3"/>
    <p:sldId id="257" r:id="rId4"/>
    <p:sldId id="266" r:id="rId5"/>
    <p:sldId id="263" r:id="rId6"/>
    <p:sldId id="259" r:id="rId7"/>
    <p:sldId id="260" r:id="rId8"/>
    <p:sldId id="261" r:id="rId9"/>
    <p:sldId id="262" r:id="rId10"/>
    <p:sldId id="264" r:id="rId11"/>
    <p:sldId id="267" r:id="rId12"/>
    <p:sldId id="268" r:id="rId13"/>
    <p:sldId id="269" r:id="rId14"/>
  </p:sldIdLst>
  <p:sldSz cx="6858000" cy="9906000" type="A4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91" autoAdjust="0"/>
    <p:restoredTop sz="94638" autoAdjust="0"/>
  </p:normalViewPr>
  <p:slideViewPr>
    <p:cSldViewPr>
      <p:cViewPr>
        <p:scale>
          <a:sx n="130" d="100"/>
          <a:sy n="130" d="100"/>
        </p:scale>
        <p:origin x="-1134" y="4164"/>
      </p:cViewPr>
      <p:guideLst>
        <p:guide orient="horz" pos="312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4E4F87-BAE3-49C2-A930-30825CBF7506}" type="datetimeFigureOut">
              <a:rPr lang="fr-FR" smtClean="0"/>
              <a:pPr/>
              <a:t>30/01/2016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E2172C-EE18-4148-B8A5-E633FD7D945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241550" y="685800"/>
            <a:ext cx="23749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1</a:t>
            </a:r>
            <a:r>
              <a:rPr lang="fr-FR" baseline="0" dirty="0" smtClean="0"/>
              <a:t> </a:t>
            </a:r>
            <a:r>
              <a:rPr lang="fr-FR" dirty="0" smtClean="0"/>
              <a:t>Page de garde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2172C-EE18-4148-B8A5-E633FD7D9450}" type="slidenum">
              <a:rPr lang="fr-FR" smtClean="0"/>
              <a:pPr/>
              <a:t>1</a:t>
            </a:fld>
            <a:endParaRPr lang="fr-F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241550" y="685800"/>
            <a:ext cx="23749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2172C-EE18-4148-B8A5-E633FD7D9450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400050" y="1981200"/>
            <a:ext cx="5888736" cy="264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400050" y="4663441"/>
            <a:ext cx="5891022" cy="2531533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F607B-A10C-45BF-B71E-6679EBE8F39B}" type="datetimeFigureOut">
              <a:rPr lang="fr-FR" smtClean="0"/>
              <a:pPr/>
              <a:t>30/01/2016</a:t>
            </a:fld>
            <a:endParaRPr lang="fr-FR" dirty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5591-EB2A-464B-A199-2CC22F1DE5CF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F607B-A10C-45BF-B71E-6679EBE8F39B}" type="datetimeFigureOut">
              <a:rPr lang="fr-FR" smtClean="0"/>
              <a:pPr/>
              <a:t>30/01/2016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5591-EB2A-464B-A199-2CC22F1DE5CF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4972050" y="1320804"/>
            <a:ext cx="1543050" cy="7528102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42900" y="1320804"/>
            <a:ext cx="4514850" cy="7528102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F607B-A10C-45BF-B71E-6679EBE8F39B}" type="datetimeFigureOut">
              <a:rPr lang="fr-FR" smtClean="0"/>
              <a:pPr/>
              <a:t>30/01/2016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5591-EB2A-464B-A199-2CC22F1DE5CF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F607B-A10C-45BF-B71E-6679EBE8F39B}" type="datetimeFigureOut">
              <a:rPr lang="fr-FR" smtClean="0"/>
              <a:pPr/>
              <a:t>30/01/2016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5591-EB2A-464B-A199-2CC22F1DE5CF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7764" y="1901952"/>
            <a:ext cx="5829300" cy="196799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7764" y="3906738"/>
            <a:ext cx="5829300" cy="2180695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F607B-A10C-45BF-B71E-6679EBE8F39B}" type="datetimeFigureOut">
              <a:rPr lang="fr-FR" smtClean="0"/>
              <a:pPr/>
              <a:t>30/01/2016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5591-EB2A-464B-A199-2CC22F1DE5CF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1017016"/>
            <a:ext cx="6172200" cy="1651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42900" y="2773456"/>
            <a:ext cx="3028950" cy="640588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486150" y="2773456"/>
            <a:ext cx="3028950" cy="640588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F607B-A10C-45BF-B71E-6679EBE8F39B}" type="datetimeFigureOut">
              <a:rPr lang="fr-FR" smtClean="0"/>
              <a:pPr/>
              <a:t>30/01/2016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5591-EB2A-464B-A199-2CC22F1DE5CF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1017016"/>
            <a:ext cx="6172200" cy="1651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1" y="2679803"/>
            <a:ext cx="3030141" cy="952397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3483771" y="2686318"/>
            <a:ext cx="3031331" cy="94588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42901" y="3632201"/>
            <a:ext cx="3030141" cy="5554929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483771" y="3632201"/>
            <a:ext cx="3031331" cy="5554929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F607B-A10C-45BF-B71E-6679EBE8F39B}" type="datetimeFigureOut">
              <a:rPr lang="fr-FR" smtClean="0"/>
              <a:pPr/>
              <a:t>30/01/2016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5591-EB2A-464B-A199-2CC22F1DE5CF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1017016"/>
            <a:ext cx="6229350" cy="1651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F607B-A10C-45BF-B71E-6679EBE8F39B}" type="datetimeFigureOut">
              <a:rPr lang="fr-FR" smtClean="0"/>
              <a:pPr/>
              <a:t>30/01/2016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5591-EB2A-464B-A199-2CC22F1DE5CF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F607B-A10C-45BF-B71E-6679EBE8F39B}" type="datetimeFigureOut">
              <a:rPr lang="fr-FR" smtClean="0"/>
              <a:pPr/>
              <a:t>30/01/2016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5591-EB2A-464B-A199-2CC22F1DE5CF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742954"/>
            <a:ext cx="2057400" cy="1678517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14350" y="2421467"/>
            <a:ext cx="2057400" cy="6604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2681288" y="2421467"/>
            <a:ext cx="3833813" cy="6604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F607B-A10C-45BF-B71E-6679EBE8F39B}" type="datetimeFigureOut">
              <a:rPr lang="fr-FR" smtClean="0"/>
              <a:pPr/>
              <a:t>30/01/2016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5591-EB2A-464B-A199-2CC22F1DE5CF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2374315" y="1600556"/>
            <a:ext cx="3943350" cy="59436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6003101" y="7741889"/>
            <a:ext cx="116586" cy="22453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700108"/>
            <a:ext cx="1659636" cy="2286008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4086023"/>
            <a:ext cx="1657350" cy="3147907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F607B-A10C-45BF-B71E-6679EBE8F39B}" type="datetimeFigureOut">
              <a:rPr lang="fr-FR" smtClean="0"/>
              <a:pPr/>
              <a:t>30/01/2016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057900" y="9181396"/>
            <a:ext cx="457200" cy="527401"/>
          </a:xfrm>
        </p:spPr>
        <p:txBody>
          <a:bodyPr/>
          <a:lstStyle/>
          <a:p>
            <a:fld id="{9DAB5591-EB2A-464B-A199-2CC22F1DE5C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2614345" y="1732636"/>
            <a:ext cx="3463290" cy="56794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dirty="0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7144" y="8401757"/>
            <a:ext cx="6872288" cy="150424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3286127" y="8984194"/>
            <a:ext cx="3571875" cy="92180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7144" y="-10317"/>
            <a:ext cx="6872288" cy="150424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3286127" y="-10318"/>
            <a:ext cx="3571875" cy="92180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342900" y="1017016"/>
            <a:ext cx="6172200" cy="1651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342900" y="2795693"/>
            <a:ext cx="6172200" cy="6339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342900" y="9181396"/>
            <a:ext cx="1600200" cy="52740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FEF607B-A10C-45BF-B71E-6679EBE8F39B}" type="datetimeFigureOut">
              <a:rPr lang="fr-FR" smtClean="0"/>
              <a:pPr/>
              <a:t>30/01/2016</a:t>
            </a:fld>
            <a:endParaRPr lang="fr-FR" dirty="0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000250" y="9181396"/>
            <a:ext cx="2514600" cy="52740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5943600" y="9181396"/>
            <a:ext cx="571500" cy="527401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DAB5591-EB2A-464B-A199-2CC22F1DE5CF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2" name="Groupe 1"/>
          <p:cNvGrpSpPr/>
          <p:nvPr/>
        </p:nvGrpSpPr>
        <p:grpSpPr>
          <a:xfrm>
            <a:off x="-14263" y="292367"/>
            <a:ext cx="6885411" cy="937768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zoom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hyperlink" Target="PHOTOS%20PPT%20MADA/DSCN3680.JPG" TargetMode="External"/><Relationship Id="rId3" Type="http://schemas.openxmlformats.org/officeDocument/2006/relationships/hyperlink" Target="PHOTOS%20PPT%20MADA/IMG_6111.JPG" TargetMode="External"/><Relationship Id="rId7" Type="http://schemas.openxmlformats.org/officeDocument/2006/relationships/hyperlink" Target="PHOTOS%20PPT%20MADA/IMG_6541.JPG" TargetMode="External"/><Relationship Id="rId12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11" Type="http://schemas.openxmlformats.org/officeDocument/2006/relationships/hyperlink" Target="PHOTOS%20PPT%20MADA/IMG_6630.JPG" TargetMode="External"/><Relationship Id="rId5" Type="http://schemas.openxmlformats.org/officeDocument/2006/relationships/hyperlink" Target="PHOTOS%20PPT%20MADA/IMG_6544.JPG" TargetMode="External"/><Relationship Id="rId10" Type="http://schemas.openxmlformats.org/officeDocument/2006/relationships/image" Target="../media/image69.jpeg"/><Relationship Id="rId4" Type="http://schemas.openxmlformats.org/officeDocument/2006/relationships/image" Target="../media/image66.jpeg"/><Relationship Id="rId9" Type="http://schemas.openxmlformats.org/officeDocument/2006/relationships/hyperlink" Target="PHOTOS%20PPT%20MADA/IMG_6634.JPG" TargetMode="External"/><Relationship Id="rId14" Type="http://schemas.openxmlformats.org/officeDocument/2006/relationships/image" Target="../media/image7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hyperlink" Target="PHOTOS%20PPT%20MADA/DSCN3528.JPG" TargetMode="External"/><Relationship Id="rId18" Type="http://schemas.openxmlformats.org/officeDocument/2006/relationships/image" Target="../media/image80.jpeg"/><Relationship Id="rId3" Type="http://schemas.openxmlformats.org/officeDocument/2006/relationships/hyperlink" Target="PHOTOS%20PPT%20MADA/DSCN3360.JPG" TargetMode="External"/><Relationship Id="rId7" Type="http://schemas.openxmlformats.org/officeDocument/2006/relationships/hyperlink" Target="PHOTOS%20PPT%20MADA/DSCN3331.JPG" TargetMode="External"/><Relationship Id="rId12" Type="http://schemas.openxmlformats.org/officeDocument/2006/relationships/image" Target="../media/image77.jpeg"/><Relationship Id="rId17" Type="http://schemas.openxmlformats.org/officeDocument/2006/relationships/hyperlink" Target="PHOTOS%20PPT%20MADA/DSCN3531.JPG" TargetMode="External"/><Relationship Id="rId2" Type="http://schemas.openxmlformats.org/officeDocument/2006/relationships/image" Target="../media/image72.jpeg"/><Relationship Id="rId16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11" Type="http://schemas.openxmlformats.org/officeDocument/2006/relationships/hyperlink" Target="PHOTOS%20PPT%20MADA/DSCN3408.JPG" TargetMode="External"/><Relationship Id="rId5" Type="http://schemas.openxmlformats.org/officeDocument/2006/relationships/hyperlink" Target="PHOTOS%20PPT%20MADA/DSCN3337.JPG" TargetMode="External"/><Relationship Id="rId15" Type="http://schemas.openxmlformats.org/officeDocument/2006/relationships/hyperlink" Target="PHOTOS%20PPT%20MADA/DSCN3500.JPG" TargetMode="External"/><Relationship Id="rId10" Type="http://schemas.openxmlformats.org/officeDocument/2006/relationships/image" Target="../media/image76.jpeg"/><Relationship Id="rId19" Type="http://schemas.openxmlformats.org/officeDocument/2006/relationships/hyperlink" Target="PHOTOS%20PPT%20MADA/DSCN3411.JPG" TargetMode="External"/><Relationship Id="rId4" Type="http://schemas.openxmlformats.org/officeDocument/2006/relationships/image" Target="../media/image73.jpeg"/><Relationship Id="rId9" Type="http://schemas.openxmlformats.org/officeDocument/2006/relationships/hyperlink" Target="PHOTOS%20PPT%20MADA/DSCN3509.JPG" TargetMode="External"/><Relationship Id="rId14" Type="http://schemas.openxmlformats.org/officeDocument/2006/relationships/image" Target="../media/image7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PHOTOS%20PPT%20MADA/DSCN3478.JPG" TargetMode="External"/><Relationship Id="rId13" Type="http://schemas.openxmlformats.org/officeDocument/2006/relationships/hyperlink" Target="PHOTOS%20PPT%20MADA/DSCN3612.JPG" TargetMode="External"/><Relationship Id="rId3" Type="http://schemas.openxmlformats.org/officeDocument/2006/relationships/image" Target="../media/image81.jpeg"/><Relationship Id="rId7" Type="http://schemas.openxmlformats.org/officeDocument/2006/relationships/image" Target="../media/image83.jpeg"/><Relationship Id="rId12" Type="http://schemas.openxmlformats.org/officeDocument/2006/relationships/image" Target="../media/image86.jpeg"/><Relationship Id="rId2" Type="http://schemas.openxmlformats.org/officeDocument/2006/relationships/hyperlink" Target="PHOTOS%20PPT%20MADA/DSCN3299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PHOTOS%20PPT%20MADA/DSCN3555.JPG" TargetMode="External"/><Relationship Id="rId11" Type="http://schemas.openxmlformats.org/officeDocument/2006/relationships/hyperlink" Target="PHOTOS%20PPT%20MADA/DSCN3629.JPG" TargetMode="External"/><Relationship Id="rId5" Type="http://schemas.openxmlformats.org/officeDocument/2006/relationships/image" Target="../media/image82.jpeg"/><Relationship Id="rId10" Type="http://schemas.openxmlformats.org/officeDocument/2006/relationships/image" Target="../media/image85.jpeg"/><Relationship Id="rId4" Type="http://schemas.openxmlformats.org/officeDocument/2006/relationships/hyperlink" Target="PHOTOS%20PPT%20MADA/RSCN3170.JPG" TargetMode="External"/><Relationship Id="rId9" Type="http://schemas.openxmlformats.org/officeDocument/2006/relationships/image" Target="../media/image84.jpeg"/><Relationship Id="rId14" Type="http://schemas.openxmlformats.org/officeDocument/2006/relationships/image" Target="../media/image8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Pierre\Pictures\PPT%20MADA\PHOTOS%20PPT%20MADA\MVI_6203.AVI" TargetMode="External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PHOTOS%20PPT%20MADA/DSCN3169.JPG" TargetMode="External"/><Relationship Id="rId13" Type="http://schemas.openxmlformats.org/officeDocument/2006/relationships/hyperlink" Target="PHOTOS%20PPT%20MADA/DSCN3327.JPG" TargetMode="External"/><Relationship Id="rId18" Type="http://schemas.openxmlformats.org/officeDocument/2006/relationships/hyperlink" Target="PHOTOS%20PPT%20MADA/IMG_6404.JPG" TargetMode="External"/><Relationship Id="rId26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21" Type="http://schemas.openxmlformats.org/officeDocument/2006/relationships/hyperlink" Target="PHOTOS%20PPT%20MADA/chez-gaspard_265203.jpg" TargetMode="External"/><Relationship Id="rId7" Type="http://schemas.openxmlformats.org/officeDocument/2006/relationships/hyperlink" Target="PHOTOS%20PPT%20MADA/DSCN3231.JPG" TargetMode="External"/><Relationship Id="rId12" Type="http://schemas.openxmlformats.org/officeDocument/2006/relationships/hyperlink" Target="PHOTOS%20PPT%20MADA/DSCN3312.JPG" TargetMode="External"/><Relationship Id="rId17" Type="http://schemas.openxmlformats.org/officeDocument/2006/relationships/hyperlink" Target="PHOTOS%20PPT%20MADA/DSCN3487.JPG" TargetMode="External"/><Relationship Id="rId25" Type="http://schemas.openxmlformats.org/officeDocument/2006/relationships/hyperlink" Target="PHOTOS%20PPT%20MADA/DSCN3144.JPG" TargetMode="External"/><Relationship Id="rId2" Type="http://schemas.openxmlformats.org/officeDocument/2006/relationships/slideLayout" Target="../slideLayouts/slideLayout2.xml"/><Relationship Id="rId16" Type="http://schemas.openxmlformats.org/officeDocument/2006/relationships/hyperlink" Target="PHOTOS%20PPT%20MADA/PRINCESS.JPG" TargetMode="External"/><Relationship Id="rId20" Type="http://schemas.openxmlformats.org/officeDocument/2006/relationships/hyperlink" Target="PHOTOS%20PPT%20MADA/DSCN3584.JPG" TargetMode="External"/><Relationship Id="rId1" Type="http://schemas.openxmlformats.org/officeDocument/2006/relationships/video" Target="file:///C:\Users\Pierre\Pictures\PPT%20MADA\PHOTOS%20PPT%20MADA\MVI_6202.AVI" TargetMode="External"/><Relationship Id="rId6" Type="http://schemas.openxmlformats.org/officeDocument/2006/relationships/hyperlink" Target="PHOTOS%20PPT%20MADA/CHALET.JPG" TargetMode="External"/><Relationship Id="rId11" Type="http://schemas.openxmlformats.org/officeDocument/2006/relationships/hyperlink" Target="PHOTOS%20PPT%20MADA/DSCN3294.JPG" TargetMode="External"/><Relationship Id="rId24" Type="http://schemas.openxmlformats.org/officeDocument/2006/relationships/hyperlink" Target="PHOTOS%20PPT%20MADA/DSCN3174.JPG" TargetMode="External"/><Relationship Id="rId5" Type="http://schemas.openxmlformats.org/officeDocument/2006/relationships/image" Target="../media/image6.gif"/><Relationship Id="rId15" Type="http://schemas.openxmlformats.org/officeDocument/2006/relationships/hyperlink" Target="PHOTOS%20PPT%20MADA/IMG_6327.JPG" TargetMode="External"/><Relationship Id="rId23" Type="http://schemas.openxmlformats.org/officeDocument/2006/relationships/hyperlink" Target="PHOTOS%20PPT%20MADA/DSCN3107.JPG" TargetMode="External"/><Relationship Id="rId10" Type="http://schemas.openxmlformats.org/officeDocument/2006/relationships/hyperlink" Target="PHOTOS%20PPT%20MADA/DSCN3259.JPG" TargetMode="External"/><Relationship Id="rId19" Type="http://schemas.openxmlformats.org/officeDocument/2006/relationships/hyperlink" Target="PHOTOS%20PPT%20MADA/DSCN3456.JPG" TargetMode="External"/><Relationship Id="rId4" Type="http://schemas.openxmlformats.org/officeDocument/2006/relationships/slide" Target="slide3.xml"/><Relationship Id="rId9" Type="http://schemas.openxmlformats.org/officeDocument/2006/relationships/hyperlink" Target="PHOTOS%20PPT%20MADA/DSCN3189.JPG" TargetMode="External"/><Relationship Id="rId14" Type="http://schemas.openxmlformats.org/officeDocument/2006/relationships/hyperlink" Target="PHOTOS%20PPT%20MADA/DSCN3373.JPG" TargetMode="External"/><Relationship Id="rId22" Type="http://schemas.openxmlformats.org/officeDocument/2006/relationships/hyperlink" Target="PHOTOS%20PPT%20MADA/DSCN3640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PHOTOS%20PPT%20MADA/DSCN3076.JPG" TargetMode="External"/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hyperlink" Target="PHOTOS%20PPT%20MADA/DSCN3048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PHOTOS%20PPT%20MADA/IMG_6451.JPG" TargetMode="External"/><Relationship Id="rId11" Type="http://schemas.openxmlformats.org/officeDocument/2006/relationships/image" Target="../media/image12.jpeg"/><Relationship Id="rId5" Type="http://schemas.openxmlformats.org/officeDocument/2006/relationships/image" Target="../media/image9.jpeg"/><Relationship Id="rId10" Type="http://schemas.openxmlformats.org/officeDocument/2006/relationships/hyperlink" Target="PHOTOS%20PPT%20MADA/IMG_6311.JPG" TargetMode="External"/><Relationship Id="rId4" Type="http://schemas.openxmlformats.org/officeDocument/2006/relationships/hyperlink" Target="PHOTOS%20PPT%20MADA/DSCN3560.JPG" TargetMode="External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hyperlink" Target="PHOTOS%20PPT%20MADA/DSCN3302.JPG" TargetMode="External"/><Relationship Id="rId18" Type="http://schemas.openxmlformats.org/officeDocument/2006/relationships/hyperlink" Target="PHOTOS%20PPT%20MADA/DSCN3129.JPG" TargetMode="External"/><Relationship Id="rId3" Type="http://schemas.openxmlformats.org/officeDocument/2006/relationships/image" Target="../media/image13.jpeg"/><Relationship Id="rId21" Type="http://schemas.openxmlformats.org/officeDocument/2006/relationships/hyperlink" Target="PHOTOS%20PPT%20MADA/DSCN3287.JPG" TargetMode="External"/><Relationship Id="rId7" Type="http://schemas.openxmlformats.org/officeDocument/2006/relationships/image" Target="../media/image15.jpeg"/><Relationship Id="rId12" Type="http://schemas.openxmlformats.org/officeDocument/2006/relationships/image" Target="../media/image18.jpeg"/><Relationship Id="rId17" Type="http://schemas.openxmlformats.org/officeDocument/2006/relationships/hyperlink" Target="PHOTOS%20PPT%20MADA/DSCN3090.JPG" TargetMode="External"/><Relationship Id="rId2" Type="http://schemas.openxmlformats.org/officeDocument/2006/relationships/hyperlink" Target="PHOTOS%20PPT%20MADA/WP_20151110_009.jpg" TargetMode="External"/><Relationship Id="rId16" Type="http://schemas.openxmlformats.org/officeDocument/2006/relationships/image" Target="../media/image20.jpeg"/><Relationship Id="rId20" Type="http://schemas.openxmlformats.org/officeDocument/2006/relationships/hyperlink" Target="PHOTOS%20PPT%20MADA/DSCN3159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PHOTOS%20PPT%20MADA/WP_20151110_004.jpg" TargetMode="External"/><Relationship Id="rId11" Type="http://schemas.openxmlformats.org/officeDocument/2006/relationships/hyperlink" Target="PHOTOS%20PPT%20MADA/IMG_6272.JPG" TargetMode="External"/><Relationship Id="rId5" Type="http://schemas.openxmlformats.org/officeDocument/2006/relationships/image" Target="../media/image14.jpeg"/><Relationship Id="rId15" Type="http://schemas.openxmlformats.org/officeDocument/2006/relationships/hyperlink" Target="PHOTOS%20PPT%20MADA/IMG_6296.JPG" TargetMode="External"/><Relationship Id="rId10" Type="http://schemas.openxmlformats.org/officeDocument/2006/relationships/image" Target="../media/image17.jpeg"/><Relationship Id="rId19" Type="http://schemas.openxmlformats.org/officeDocument/2006/relationships/hyperlink" Target="PHOTOS%20PPT%20MADA/DSCN3313.JPG" TargetMode="External"/><Relationship Id="rId4" Type="http://schemas.openxmlformats.org/officeDocument/2006/relationships/hyperlink" Target="PHOTOS%20PPT%20MADA/DSCN3167.JPG" TargetMode="External"/><Relationship Id="rId9" Type="http://schemas.openxmlformats.org/officeDocument/2006/relationships/hyperlink" Target="PHOTOS%20PPT%20MADA/IMG_6488.JPG" TargetMode="External"/><Relationship Id="rId14" Type="http://schemas.openxmlformats.org/officeDocument/2006/relationships/image" Target="../media/image19.jpeg"/><Relationship Id="rId22" Type="http://schemas.openxmlformats.org/officeDocument/2006/relationships/hyperlink" Target="PHOTOS%20PPT%20MADA/DSCN3299.JPG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PHOTOS%20PPT%20MADA/DSCN3126.JPG" TargetMode="External"/><Relationship Id="rId13" Type="http://schemas.openxmlformats.org/officeDocument/2006/relationships/image" Target="../media/image26.jpeg"/><Relationship Id="rId18" Type="http://schemas.openxmlformats.org/officeDocument/2006/relationships/hyperlink" Target="PHOTOS%20PPT%20MADA/DSCN3599.JPG" TargetMode="External"/><Relationship Id="rId26" Type="http://schemas.openxmlformats.org/officeDocument/2006/relationships/hyperlink" Target="PHOTOS%20PPT%20MADA/IMG_6583.JPG" TargetMode="External"/><Relationship Id="rId3" Type="http://schemas.openxmlformats.org/officeDocument/2006/relationships/image" Target="../media/image21.jpeg"/><Relationship Id="rId21" Type="http://schemas.openxmlformats.org/officeDocument/2006/relationships/image" Target="../media/image30.jpeg"/><Relationship Id="rId7" Type="http://schemas.openxmlformats.org/officeDocument/2006/relationships/image" Target="../media/image23.jpeg"/><Relationship Id="rId12" Type="http://schemas.openxmlformats.org/officeDocument/2006/relationships/hyperlink" Target="PHOTOS%20PPT%20MADA/DSCN3130.JPG" TargetMode="External"/><Relationship Id="rId17" Type="http://schemas.openxmlformats.org/officeDocument/2006/relationships/image" Target="../media/image28.jpeg"/><Relationship Id="rId25" Type="http://schemas.openxmlformats.org/officeDocument/2006/relationships/image" Target="../media/image32.jpeg"/><Relationship Id="rId33" Type="http://schemas.openxmlformats.org/officeDocument/2006/relationships/image" Target="../media/image36.jpeg"/><Relationship Id="rId2" Type="http://schemas.openxmlformats.org/officeDocument/2006/relationships/hyperlink" Target="PHOTOS%20PPT%20MADA/DSCN3082.JPG" TargetMode="External"/><Relationship Id="rId16" Type="http://schemas.openxmlformats.org/officeDocument/2006/relationships/hyperlink" Target="PHOTOS%20PPT%20MADA/DSCN3385.JPG" TargetMode="External"/><Relationship Id="rId20" Type="http://schemas.openxmlformats.org/officeDocument/2006/relationships/hyperlink" Target="PHOTOS%20PPT%20MADA/DSCN3600.JPG" TargetMode="External"/><Relationship Id="rId29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hyperlink" Target="PHOTOS%20PPT%20MADA/DSCN3085.JPG" TargetMode="External"/><Relationship Id="rId11" Type="http://schemas.openxmlformats.org/officeDocument/2006/relationships/image" Target="../media/image25.jpeg"/><Relationship Id="rId24" Type="http://schemas.openxmlformats.org/officeDocument/2006/relationships/hyperlink" Target="PHOTOS%20PPT%20MADA/IMG_6256.JPG" TargetMode="External"/><Relationship Id="rId32" Type="http://schemas.openxmlformats.org/officeDocument/2006/relationships/hyperlink" Target="PHOTOS%20PPT%20MADA/IMG_6562.JPG" TargetMode="External"/><Relationship Id="rId5" Type="http://schemas.openxmlformats.org/officeDocument/2006/relationships/image" Target="../media/image22.jpeg"/><Relationship Id="rId15" Type="http://schemas.openxmlformats.org/officeDocument/2006/relationships/image" Target="../media/image27.jpeg"/><Relationship Id="rId23" Type="http://schemas.openxmlformats.org/officeDocument/2006/relationships/image" Target="../media/image31.jpeg"/><Relationship Id="rId28" Type="http://schemas.openxmlformats.org/officeDocument/2006/relationships/hyperlink" Target="PHOTOS%20PPT%20MADA/IMG_6585.JPG" TargetMode="External"/><Relationship Id="rId10" Type="http://schemas.openxmlformats.org/officeDocument/2006/relationships/hyperlink" Target="PHOTOS%20PPT%20MADA/DSCN3127.JPG" TargetMode="External"/><Relationship Id="rId19" Type="http://schemas.openxmlformats.org/officeDocument/2006/relationships/image" Target="../media/image29.jpeg"/><Relationship Id="rId31" Type="http://schemas.openxmlformats.org/officeDocument/2006/relationships/image" Target="../media/image35.jpeg"/><Relationship Id="rId4" Type="http://schemas.openxmlformats.org/officeDocument/2006/relationships/hyperlink" Target="PHOTOS%20PPT%20MADA/DSCN3074.JPG" TargetMode="External"/><Relationship Id="rId9" Type="http://schemas.openxmlformats.org/officeDocument/2006/relationships/image" Target="../media/image24.jpeg"/><Relationship Id="rId14" Type="http://schemas.openxmlformats.org/officeDocument/2006/relationships/hyperlink" Target="PHOTOS%20PPT%20MADA/DSCN3131.JPG" TargetMode="External"/><Relationship Id="rId22" Type="http://schemas.openxmlformats.org/officeDocument/2006/relationships/hyperlink" Target="PHOTOS%20PPT%20MADA/IMG_6173.JPG" TargetMode="External"/><Relationship Id="rId27" Type="http://schemas.openxmlformats.org/officeDocument/2006/relationships/image" Target="../media/image33.jpeg"/><Relationship Id="rId30" Type="http://schemas.openxmlformats.org/officeDocument/2006/relationships/hyperlink" Target="PHOTOS%20PPT%20MADA/WP_20151112_005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PHOTOS%20PPT%20MADA/DSCN3658.JPG" TargetMode="External"/><Relationship Id="rId13" Type="http://schemas.openxmlformats.org/officeDocument/2006/relationships/image" Target="../media/image42.jpeg"/><Relationship Id="rId18" Type="http://schemas.openxmlformats.org/officeDocument/2006/relationships/hyperlink" Target="PHOTOS%20PPT%20MADA/DSCN3638.JPG" TargetMode="External"/><Relationship Id="rId3" Type="http://schemas.openxmlformats.org/officeDocument/2006/relationships/image" Target="../media/image37.jpeg"/><Relationship Id="rId21" Type="http://schemas.openxmlformats.org/officeDocument/2006/relationships/hyperlink" Target="PHOTOS%20PPT%20MADA/DSCN3550.JPG" TargetMode="External"/><Relationship Id="rId7" Type="http://schemas.openxmlformats.org/officeDocument/2006/relationships/image" Target="../media/image39.jpeg"/><Relationship Id="rId12" Type="http://schemas.openxmlformats.org/officeDocument/2006/relationships/hyperlink" Target="PHOTOS%20PPT%20MADA/IMG_6538.JPG" TargetMode="External"/><Relationship Id="rId17" Type="http://schemas.openxmlformats.org/officeDocument/2006/relationships/image" Target="../media/image44.jpeg"/><Relationship Id="rId2" Type="http://schemas.openxmlformats.org/officeDocument/2006/relationships/hyperlink" Target="PHOTOS%20PPT%20MADA/DSCN3620.JPG" TargetMode="External"/><Relationship Id="rId16" Type="http://schemas.openxmlformats.org/officeDocument/2006/relationships/hyperlink" Target="PHOTOS%20PPT%20MADA/IMG_6305.JPG" TargetMode="External"/><Relationship Id="rId20" Type="http://schemas.openxmlformats.org/officeDocument/2006/relationships/hyperlink" Target="PHOTOS%20PPT%20MADA/DSCN3086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PHOTOS%20PPT%20MADA/DSCN3650.JPG" TargetMode="External"/><Relationship Id="rId11" Type="http://schemas.openxmlformats.org/officeDocument/2006/relationships/image" Target="../media/image41.jpeg"/><Relationship Id="rId5" Type="http://schemas.openxmlformats.org/officeDocument/2006/relationships/image" Target="../media/image38.jpeg"/><Relationship Id="rId15" Type="http://schemas.openxmlformats.org/officeDocument/2006/relationships/image" Target="../media/image43.jpeg"/><Relationship Id="rId23" Type="http://schemas.openxmlformats.org/officeDocument/2006/relationships/hyperlink" Target="PHOTOS%20PPT%20MADA/IMG_6602.JPG" TargetMode="External"/><Relationship Id="rId10" Type="http://schemas.openxmlformats.org/officeDocument/2006/relationships/hyperlink" Target="PHOTOS%20PPT%20MADA/DSCN3659.JPG" TargetMode="External"/><Relationship Id="rId19" Type="http://schemas.openxmlformats.org/officeDocument/2006/relationships/hyperlink" Target="PHOTOS%20PPT%20MADA/DSCN3652.JPG" TargetMode="External"/><Relationship Id="rId4" Type="http://schemas.openxmlformats.org/officeDocument/2006/relationships/hyperlink" Target="PHOTOS%20PPT%20MADA/DSCN3651.JPG" TargetMode="External"/><Relationship Id="rId9" Type="http://schemas.openxmlformats.org/officeDocument/2006/relationships/image" Target="../media/image40.jpeg"/><Relationship Id="rId14" Type="http://schemas.openxmlformats.org/officeDocument/2006/relationships/hyperlink" Target="PHOTOS%20PPT%20MADA/DSCN3077.JPG" TargetMode="External"/><Relationship Id="rId22" Type="http://schemas.openxmlformats.org/officeDocument/2006/relationships/hyperlink" Target="PHOTOS%20PPT%20MADA/DSCN3461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PHOTOS%20PPT%20MADA/DSCN3440.JPG" TargetMode="External"/><Relationship Id="rId13" Type="http://schemas.openxmlformats.org/officeDocument/2006/relationships/image" Target="../media/image51.jpeg"/><Relationship Id="rId18" Type="http://schemas.openxmlformats.org/officeDocument/2006/relationships/hyperlink" Target="PHOTOS%20PPT%20MADA/DSCN3380.JPG" TargetMode="External"/><Relationship Id="rId3" Type="http://schemas.openxmlformats.org/officeDocument/2006/relationships/image" Target="../media/image46.jpeg"/><Relationship Id="rId7" Type="http://schemas.openxmlformats.org/officeDocument/2006/relationships/image" Target="../media/image48.jpeg"/><Relationship Id="rId12" Type="http://schemas.openxmlformats.org/officeDocument/2006/relationships/hyperlink" Target="PHOTOS%20PPT%20MADA/DSCN3497.JPG" TargetMode="External"/><Relationship Id="rId17" Type="http://schemas.openxmlformats.org/officeDocument/2006/relationships/image" Target="../media/image53.jpeg"/><Relationship Id="rId2" Type="http://schemas.openxmlformats.org/officeDocument/2006/relationships/image" Target="../media/image45.jpeg"/><Relationship Id="rId16" Type="http://schemas.openxmlformats.org/officeDocument/2006/relationships/hyperlink" Target="PHOTOS%20PPT%20MADA/DSCN3495.JPG" TargetMode="External"/><Relationship Id="rId20" Type="http://schemas.openxmlformats.org/officeDocument/2006/relationships/hyperlink" Target="PHOTOS%20PPT%20MADA/DSCN3539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PHOTOS%20PPT%20MADA/DSCN3435.JPG" TargetMode="External"/><Relationship Id="rId11" Type="http://schemas.openxmlformats.org/officeDocument/2006/relationships/image" Target="../media/image50.jpeg"/><Relationship Id="rId5" Type="http://schemas.openxmlformats.org/officeDocument/2006/relationships/image" Target="../media/image47.jpeg"/><Relationship Id="rId15" Type="http://schemas.openxmlformats.org/officeDocument/2006/relationships/image" Target="../media/image52.jpeg"/><Relationship Id="rId10" Type="http://schemas.openxmlformats.org/officeDocument/2006/relationships/hyperlink" Target="PHOTOS%20PPT%20MADA/DSCN3452.JPG" TargetMode="External"/><Relationship Id="rId19" Type="http://schemas.openxmlformats.org/officeDocument/2006/relationships/hyperlink" Target="PHOTOS%20PPT%20MADA/DSCN3104.JPG" TargetMode="External"/><Relationship Id="rId4" Type="http://schemas.openxmlformats.org/officeDocument/2006/relationships/hyperlink" Target="PHOTOS%20PPT%20MADA/DSCN3498.JPG" TargetMode="External"/><Relationship Id="rId9" Type="http://schemas.openxmlformats.org/officeDocument/2006/relationships/image" Target="../media/image49.jpeg"/><Relationship Id="rId14" Type="http://schemas.openxmlformats.org/officeDocument/2006/relationships/hyperlink" Target="PHOTOS%20PPT%20MADA/DSCN3229.JP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DRAPEAU MA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6969224"/>
            <a:ext cx="3459949" cy="25885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/>
          <p:cNvSpPr txBox="1"/>
          <p:nvPr/>
        </p:nvSpPr>
        <p:spPr>
          <a:xfrm>
            <a:off x="3501008" y="826536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50000"/>
                  </a:schemeClr>
                </a:solidFill>
                <a:latin typeface="Ravie" pitchFamily="82" charset="0"/>
              </a:rPr>
              <a:t>Novembre 2015</a:t>
            </a:r>
            <a:endParaRPr lang="fr-FR" dirty="0">
              <a:solidFill>
                <a:schemeClr val="accent1">
                  <a:lumMod val="50000"/>
                </a:schemeClr>
              </a:solidFill>
              <a:latin typeface="Ravie" pitchFamily="82" charset="0"/>
            </a:endParaRPr>
          </a:p>
        </p:txBody>
      </p:sp>
      <p:pic>
        <p:nvPicPr>
          <p:cNvPr id="7" name="Image 6" descr="madagasca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144689"/>
            <a:ext cx="6858000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1484785" y="5817097"/>
            <a:ext cx="52597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i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  <a:reflection blurRad="6350" stA="60000" endA="900" endPos="58000" dir="5400000" sy="-100000" algn="bl" rotWithShape="0"/>
                </a:effectLst>
                <a:latin typeface="Ravie" pitchFamily="82" charset="0"/>
              </a:rPr>
              <a:t>L’aventure</a:t>
            </a:r>
            <a:endParaRPr lang="fr-FR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8" name="Bouton d'action : Suivant 7">
            <a:hlinkClick r:id="" action="ppaction://hlinkshowjump?jump=nextslide" highlightClick="1"/>
          </p:cNvPr>
          <p:cNvSpPr/>
          <p:nvPr/>
        </p:nvSpPr>
        <p:spPr>
          <a:xfrm>
            <a:off x="5589240" y="9201472"/>
            <a:ext cx="324000" cy="252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Flèche droite 12"/>
          <p:cNvSpPr/>
          <p:nvPr/>
        </p:nvSpPr>
        <p:spPr>
          <a:xfrm>
            <a:off x="4725144" y="9129464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smtClean="0">
                <a:solidFill>
                  <a:srgbClr val="002060"/>
                </a:solidFill>
              </a:rPr>
              <a:t>Clic</a:t>
            </a:r>
            <a:endParaRPr lang="fr-FR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48680" y="106456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2060"/>
                </a:solidFill>
                <a:latin typeface="Lucida Handwriting" pitchFamily="66" charset="0"/>
              </a:rPr>
              <a:t>La mélancolie du colon</a:t>
            </a:r>
          </a:p>
        </p:txBody>
      </p:sp>
      <p:sp>
        <p:nvSpPr>
          <p:cNvPr id="7" name="Bouton d'action : Début 6">
            <a:hlinkClick r:id="" action="ppaction://hlinkshowjump?jump=firstslide" highlightClick="1"/>
          </p:cNvPr>
          <p:cNvSpPr/>
          <p:nvPr/>
        </p:nvSpPr>
        <p:spPr>
          <a:xfrm>
            <a:off x="548680" y="9273481"/>
            <a:ext cx="324000" cy="252000"/>
          </a:xfrm>
          <a:prstGeom prst="actionButtonBeginning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Bouton d'action : Fin 7">
            <a:hlinkClick r:id="" action="ppaction://hlinkshowjump?jump=lastslide" highlightClick="1"/>
          </p:cNvPr>
          <p:cNvSpPr/>
          <p:nvPr/>
        </p:nvSpPr>
        <p:spPr>
          <a:xfrm>
            <a:off x="5733256" y="9273481"/>
            <a:ext cx="324000" cy="252000"/>
          </a:xfrm>
          <a:prstGeom prst="actionButtonE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Bouton d'action : Précédent 8">
            <a:hlinkClick r:id="" action="ppaction://hlinkshowjump?jump=previousslide" highlightClick="1"/>
          </p:cNvPr>
          <p:cNvSpPr/>
          <p:nvPr/>
        </p:nvSpPr>
        <p:spPr>
          <a:xfrm>
            <a:off x="1988840" y="9273481"/>
            <a:ext cx="324000" cy="252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Bouton d'action : Suivant 9">
            <a:hlinkClick r:id="" action="ppaction://hlinkshowjump?jump=nextslide" highlightClick="1"/>
          </p:cNvPr>
          <p:cNvSpPr/>
          <p:nvPr/>
        </p:nvSpPr>
        <p:spPr>
          <a:xfrm>
            <a:off x="4221088" y="9273481"/>
            <a:ext cx="324000" cy="252000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 descr="DSCN3415.JPG"/>
          <p:cNvPicPr>
            <a:picLocks noChangeAspect="1"/>
          </p:cNvPicPr>
          <p:nvPr/>
        </p:nvPicPr>
        <p:blipFill>
          <a:blip r:embed="rId2" cstate="print"/>
          <a:srcRect t="23400" b="16401"/>
          <a:stretch>
            <a:fillRect/>
          </a:stretch>
        </p:blipFill>
        <p:spPr>
          <a:xfrm>
            <a:off x="0" y="1640632"/>
            <a:ext cx="6858000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ZoneTexte 11"/>
          <p:cNvSpPr txBox="1"/>
          <p:nvPr/>
        </p:nvSpPr>
        <p:spPr>
          <a:xfrm>
            <a:off x="908720" y="4736976"/>
            <a:ext cx="5400000" cy="79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Le colon  a gardé, dans un coin de mémoire</a:t>
            </a: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Les instants  du passé, où il fut  là colon.</a:t>
            </a: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Il revit peu à peu, ses vielles heures de gloire</a:t>
            </a: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Non sans avoir parfois quelques troubles au colon.</a:t>
            </a:r>
          </a:p>
          <a:p>
            <a:pPr algn="ctr"/>
            <a:endParaRPr lang="fr-FR" sz="1000" b="1" dirty="0" smtClean="0">
              <a:solidFill>
                <a:srgbClr val="002060"/>
              </a:solidFill>
              <a:latin typeface="Lucida Handwriting" pitchFamily="66" charset="0"/>
            </a:endParaRPr>
          </a:p>
          <a:p>
            <a:pPr algn="ctr"/>
            <a:endParaRPr lang="fr-FR" sz="1000" b="1" dirty="0" smtClean="0">
              <a:solidFill>
                <a:srgbClr val="002060"/>
              </a:solidFill>
              <a:latin typeface="Lucida Handwriting" pitchFamily="66" charset="0"/>
            </a:endParaRPr>
          </a:p>
          <a:p>
            <a:pPr algn="ctr"/>
            <a:endParaRPr lang="fr-FR" sz="1000" b="1" dirty="0" smtClean="0">
              <a:solidFill>
                <a:srgbClr val="002060"/>
              </a:solidFill>
              <a:latin typeface="Lucida Handwriting" pitchFamily="66" charset="0"/>
            </a:endParaRPr>
          </a:p>
          <a:p>
            <a:pPr algn="ctr"/>
            <a:endParaRPr lang="fr-FR" sz="1000" b="1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pPr algn="ctr"/>
            <a:endParaRPr lang="fr-FR" sz="1000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pPr algn="ctr"/>
            <a:endParaRPr lang="fr-FR" sz="1000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endParaRPr lang="fr-FR" sz="1000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endParaRPr lang="fr-FR" sz="1000" dirty="0" smtClean="0">
              <a:solidFill>
                <a:srgbClr val="002060"/>
              </a:solidFill>
              <a:latin typeface="Lucida Handwriting" pitchFamily="66" charset="0"/>
            </a:endParaRPr>
          </a:p>
          <a:p>
            <a:endParaRPr lang="fr-FR" sz="1000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r>
              <a:rPr lang="fr-FR" sz="1000" dirty="0" smtClean="0">
                <a:solidFill>
                  <a:srgbClr val="0070C0"/>
                </a:solidFill>
                <a:latin typeface="Lucida Handwriting" pitchFamily="66" charset="0"/>
              </a:rPr>
              <a:t> </a:t>
            </a:r>
          </a:p>
          <a:p>
            <a:endParaRPr lang="fr-FR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endParaRPr lang="fr-FR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endParaRPr lang="fr-FR" dirty="0">
              <a:solidFill>
                <a:srgbClr val="0070C0"/>
              </a:solidFill>
              <a:latin typeface="Lucida Handwriting" pitchFamily="66" charset="0"/>
            </a:endParaRPr>
          </a:p>
        </p:txBody>
      </p:sp>
      <p:pic>
        <p:nvPicPr>
          <p:cNvPr id="13" name="Image 12" descr="IMG_6112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4664" y="5529064"/>
            <a:ext cx="2256000" cy="16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 13" descr="IMG_6544.JPG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/>
          <a:srcRect l="33870" t="16935" r="19559"/>
          <a:stretch>
            <a:fillRect/>
          </a:stretch>
        </p:blipFill>
        <p:spPr>
          <a:xfrm>
            <a:off x="2780928" y="5529064"/>
            <a:ext cx="1368152" cy="18301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 14" descr="IMG_6540.JPG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93096" y="5529064"/>
            <a:ext cx="2352000" cy="17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 16" descr="IMG_6634.JPG">
            <a:hlinkClick r:id="rId9" action="ppaction://hlinkfile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0648" y="7473280"/>
            <a:ext cx="2256000" cy="16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 17" descr="IMG_6630.JPG">
            <a:hlinkClick r:id="rId11" action="ppaction://hlinkfile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437112" y="7473280"/>
            <a:ext cx="2256000" cy="16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 18" descr="DSCN3680.JPG">
            <a:hlinkClick r:id="rId13" action="ppaction://hlinkfile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636912" y="7761312"/>
            <a:ext cx="1628800" cy="122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ZoneTexte 15"/>
          <p:cNvSpPr txBox="1"/>
          <p:nvPr/>
        </p:nvSpPr>
        <p:spPr>
          <a:xfrm>
            <a:off x="2636912" y="9129464"/>
            <a:ext cx="12682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dirty="0" smtClean="0">
                <a:solidFill>
                  <a:schemeClr val="tx2"/>
                </a:solidFill>
              </a:rPr>
              <a:t>Cliquer sur les photos</a:t>
            </a:r>
            <a:endParaRPr lang="fr-FR" sz="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DSCN33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0688" y="992560"/>
            <a:ext cx="2520280" cy="1491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/>
          <p:cNvSpPr txBox="1"/>
          <p:nvPr/>
        </p:nvSpPr>
        <p:spPr>
          <a:xfrm>
            <a:off x="548680" y="106456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2060"/>
                </a:solidFill>
                <a:latin typeface="Lucida Handwriting" pitchFamily="66" charset="0"/>
              </a:rPr>
              <a:t>Mer et montagnes</a:t>
            </a:r>
          </a:p>
        </p:txBody>
      </p:sp>
      <p:sp>
        <p:nvSpPr>
          <p:cNvPr id="4" name="Bouton d'action : Début 3">
            <a:hlinkClick r:id="" action="ppaction://hlinkshowjump?jump=firstslide" highlightClick="1"/>
          </p:cNvPr>
          <p:cNvSpPr/>
          <p:nvPr/>
        </p:nvSpPr>
        <p:spPr>
          <a:xfrm>
            <a:off x="548680" y="9273481"/>
            <a:ext cx="324000" cy="252000"/>
          </a:xfrm>
          <a:prstGeom prst="actionButtonBeginning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Bouton d'action : Fin 4">
            <a:hlinkClick r:id="" action="ppaction://hlinkshowjump?jump=lastslide" highlightClick="1"/>
          </p:cNvPr>
          <p:cNvSpPr/>
          <p:nvPr/>
        </p:nvSpPr>
        <p:spPr>
          <a:xfrm>
            <a:off x="5733256" y="9273481"/>
            <a:ext cx="324000" cy="252000"/>
          </a:xfrm>
          <a:prstGeom prst="actionButtonE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Bouton d'action : Précédent 5">
            <a:hlinkClick r:id="" action="ppaction://hlinkshowjump?jump=previousslide" highlightClick="1"/>
          </p:cNvPr>
          <p:cNvSpPr/>
          <p:nvPr/>
        </p:nvSpPr>
        <p:spPr>
          <a:xfrm>
            <a:off x="1988840" y="9273481"/>
            <a:ext cx="324000" cy="252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Bouton d'action : Suivant 6">
            <a:hlinkClick r:id="" action="ppaction://hlinkshowjump?jump=nextslide" highlightClick="1"/>
          </p:cNvPr>
          <p:cNvSpPr/>
          <p:nvPr/>
        </p:nvSpPr>
        <p:spPr>
          <a:xfrm>
            <a:off x="4221088" y="9273481"/>
            <a:ext cx="324000" cy="252000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 descr="DSCN3360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3016" y="1136576"/>
            <a:ext cx="2996952" cy="2247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 14" descr="DSCN3337.JPG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8680" y="2504728"/>
            <a:ext cx="2852936" cy="2139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 19" descr="DSCN3331.JPG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 cstate="print"/>
          <a:srcRect l="30050" t="51400" r="26900" b="26200"/>
          <a:stretch>
            <a:fillRect/>
          </a:stretch>
        </p:blipFill>
        <p:spPr>
          <a:xfrm>
            <a:off x="3573016" y="3512840"/>
            <a:ext cx="2952328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age 20" descr="DSCN3509.JPG">
            <a:hlinkClick r:id="rId9" action="ppaction://hlinkfile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717032" y="4664968"/>
            <a:ext cx="2736000" cy="20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Image 22" descr="DSCN3408.JPG">
            <a:hlinkClick r:id="rId11" action="ppaction://hlinkfile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20688" y="4664968"/>
            <a:ext cx="2736000" cy="20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Image 23" descr="DSCN3528.JPG">
            <a:hlinkClick r:id="rId13" action="ppaction://hlinkfile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181000" y="7041232"/>
            <a:ext cx="2496000" cy="18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Image 24" descr="DSCN3499.JPG">
            <a:hlinkClick r:id="rId15" action="ppaction://hlinkfile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80500" y="6753200"/>
            <a:ext cx="162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Image 26" descr="DSCN3531.JPG">
            <a:hlinkClick r:id="rId17" action="ppaction://hlinkfile"/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957500" y="6825208"/>
            <a:ext cx="162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Plus 15">
            <a:hlinkClick r:id="rId19" action="ppaction://hlinkfile"/>
          </p:cNvPr>
          <p:cNvSpPr/>
          <p:nvPr/>
        </p:nvSpPr>
        <p:spPr>
          <a:xfrm>
            <a:off x="3429000" y="6681192"/>
            <a:ext cx="288000" cy="2880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2492896" y="9057456"/>
            <a:ext cx="16017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dirty="0" smtClean="0">
                <a:solidFill>
                  <a:schemeClr val="tx2"/>
                </a:solidFill>
              </a:rPr>
              <a:t>Cliquer sur les photos et les +</a:t>
            </a:r>
            <a:endParaRPr lang="fr-FR" sz="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836712" y="92055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002060"/>
                </a:solidFill>
                <a:latin typeface="Lucida Handwriting" pitchFamily="66" charset="0"/>
              </a:rPr>
              <a:t>Mada</a:t>
            </a:r>
            <a:r>
              <a:rPr lang="fr-FR" b="1" dirty="0" smtClean="0">
                <a:solidFill>
                  <a:srgbClr val="002060"/>
                </a:solidFill>
                <a:latin typeface="Lucida Handwriting" pitchFamily="66" charset="0"/>
              </a:rPr>
              <a:t>  c’est  ça</a:t>
            </a:r>
          </a:p>
        </p:txBody>
      </p:sp>
      <p:sp>
        <p:nvSpPr>
          <p:cNvPr id="4" name="Bouton d'action : Début 3">
            <a:hlinkClick r:id="" action="ppaction://hlinkshowjump?jump=firstslide" highlightClick="1"/>
          </p:cNvPr>
          <p:cNvSpPr/>
          <p:nvPr/>
        </p:nvSpPr>
        <p:spPr>
          <a:xfrm>
            <a:off x="548680" y="9273481"/>
            <a:ext cx="324000" cy="252000"/>
          </a:xfrm>
          <a:prstGeom prst="actionButtonBeginning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Bouton d'action : Fin 4">
            <a:hlinkClick r:id="" action="ppaction://hlinkshowjump?jump=lastslide" highlightClick="1"/>
          </p:cNvPr>
          <p:cNvSpPr/>
          <p:nvPr/>
        </p:nvSpPr>
        <p:spPr>
          <a:xfrm>
            <a:off x="5733256" y="9273481"/>
            <a:ext cx="324000" cy="252000"/>
          </a:xfrm>
          <a:prstGeom prst="actionButtonE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Bouton d'action : Précédent 5">
            <a:hlinkClick r:id="" action="ppaction://hlinkshowjump?jump=previousslide" highlightClick="1"/>
          </p:cNvPr>
          <p:cNvSpPr/>
          <p:nvPr/>
        </p:nvSpPr>
        <p:spPr>
          <a:xfrm>
            <a:off x="1988840" y="9273481"/>
            <a:ext cx="324000" cy="252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Bouton d'action : Suivant 6">
            <a:hlinkClick r:id="" action="ppaction://hlinkshowjump?jump=nextslide" highlightClick="1"/>
          </p:cNvPr>
          <p:cNvSpPr/>
          <p:nvPr/>
        </p:nvSpPr>
        <p:spPr>
          <a:xfrm>
            <a:off x="4221088" y="9273481"/>
            <a:ext cx="324000" cy="252000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 descr="DSCN3299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632" y="1280592"/>
            <a:ext cx="3552395" cy="2664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 descr="RSCN3170.JPG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/>
          <a:srcRect l="10767"/>
          <a:stretch>
            <a:fillRect/>
          </a:stretch>
        </p:blipFill>
        <p:spPr>
          <a:xfrm>
            <a:off x="4149080" y="1064568"/>
            <a:ext cx="2592288" cy="21788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 descr="DSCN3555.JPG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/>
          <a:srcRect l="31124" t="29293" r="32259" b="17002"/>
          <a:stretch>
            <a:fillRect/>
          </a:stretch>
        </p:blipFill>
        <p:spPr>
          <a:xfrm>
            <a:off x="4005064" y="2864768"/>
            <a:ext cx="2683935" cy="2952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 descr="DSCN3478.JPG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 cstate="print"/>
          <a:srcRect l="20600" t="22000" r="16401" b="19201"/>
          <a:stretch>
            <a:fillRect/>
          </a:stretch>
        </p:blipFill>
        <p:spPr>
          <a:xfrm>
            <a:off x="0" y="3656856"/>
            <a:ext cx="4320480" cy="3024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 11" descr="DSCN3597.JPG"/>
          <p:cNvPicPr>
            <a:picLocks noChangeAspect="1"/>
          </p:cNvPicPr>
          <p:nvPr/>
        </p:nvPicPr>
        <p:blipFill>
          <a:blip r:embed="rId10" cstate="print"/>
          <a:srcRect t="29000" b="48600"/>
          <a:stretch>
            <a:fillRect/>
          </a:stretch>
        </p:blipFill>
        <p:spPr>
          <a:xfrm>
            <a:off x="0" y="7977336"/>
            <a:ext cx="6858000" cy="1152128"/>
          </a:xfrm>
          <a:prstGeom prst="rect">
            <a:avLst/>
          </a:prstGeom>
        </p:spPr>
      </p:pic>
      <p:pic>
        <p:nvPicPr>
          <p:cNvPr id="13" name="Image 12" descr="DSCN3630.JPG">
            <a:hlinkClick r:id="rId11" action="ppaction://hlinkfile"/>
          </p:cNvPr>
          <p:cNvPicPr>
            <a:picLocks noChangeAspect="1"/>
          </p:cNvPicPr>
          <p:nvPr/>
        </p:nvPicPr>
        <p:blipFill>
          <a:blip r:embed="rId12" cstate="print"/>
          <a:srcRect l="55250" t="33200" r="22700" b="10801"/>
          <a:stretch>
            <a:fillRect/>
          </a:stretch>
        </p:blipFill>
        <p:spPr>
          <a:xfrm>
            <a:off x="2924944" y="1064568"/>
            <a:ext cx="1512168" cy="2880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 13" descr="DSCN3612.JPG">
            <a:hlinkClick r:id="rId13" action="ppaction://hlinkfile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861048" y="5817096"/>
            <a:ext cx="2852936" cy="21397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ZoneTexte 16"/>
          <p:cNvSpPr txBox="1"/>
          <p:nvPr/>
        </p:nvSpPr>
        <p:spPr>
          <a:xfrm>
            <a:off x="188640" y="6969224"/>
            <a:ext cx="3671808" cy="50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Misère et pauvreté, consternent  le </a:t>
            </a:r>
            <a:r>
              <a:rPr lang="fr-FR" sz="1000" b="1" dirty="0" err="1" smtClean="0">
                <a:solidFill>
                  <a:srgbClr val="002060"/>
                </a:solidFill>
                <a:latin typeface="Lucida Handwriting" pitchFamily="66" charset="0"/>
              </a:rPr>
              <a:t>Vazah</a:t>
            </a:r>
            <a:endParaRPr lang="fr-FR" sz="1000" b="1" dirty="0" smtClean="0">
              <a:solidFill>
                <a:srgbClr val="002060"/>
              </a:solidFill>
              <a:latin typeface="Lucida Handwriting" pitchFamily="66" charset="0"/>
            </a:endParaRP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Mais les sourires  des gens, jamais il n’oubliera. </a:t>
            </a:r>
            <a:endParaRPr lang="fr-FR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endParaRPr lang="fr-FR" dirty="0" smtClean="0">
              <a:solidFill>
                <a:srgbClr val="0070C0"/>
              </a:solidFill>
              <a:latin typeface="Lucida Handwriting" pitchFamily="66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636912" y="9129464"/>
            <a:ext cx="12682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dirty="0" smtClean="0">
                <a:solidFill>
                  <a:schemeClr val="tx2"/>
                </a:solidFill>
              </a:rPr>
              <a:t>Cliquer sur les photos</a:t>
            </a:r>
            <a:endParaRPr lang="fr-FR" sz="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SCN33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700808" y="2504728"/>
            <a:ext cx="3456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dirty="0" smtClean="0">
                <a:solidFill>
                  <a:schemeClr val="accent2">
                    <a:lumMod val="75000"/>
                  </a:schemeClr>
                </a:solidFill>
                <a:latin typeface="AR DARLING" pitchFamily="2" charset="0"/>
              </a:rPr>
              <a:t>FIN</a:t>
            </a:r>
            <a:endParaRPr lang="fr-FR" sz="9600" dirty="0">
              <a:solidFill>
                <a:schemeClr val="accent2">
                  <a:lumMod val="75000"/>
                </a:schemeClr>
              </a:solidFill>
              <a:latin typeface="AR DARLING" pitchFamily="2" charset="0"/>
            </a:endParaRPr>
          </a:p>
        </p:txBody>
      </p:sp>
      <p:pic>
        <p:nvPicPr>
          <p:cNvPr id="5" name="MVI_6203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88640" y="992560"/>
            <a:ext cx="240000" cy="180000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4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ORSAI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16832" y="1136576"/>
            <a:ext cx="2844316" cy="1089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>
            <a:off x="764704" y="2288705"/>
            <a:ext cx="5400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002060"/>
                </a:solidFill>
                <a:latin typeface="Lucida Handwriting" pitchFamily="66" charset="0"/>
              </a:rPr>
              <a:t>Le Voyage</a:t>
            </a:r>
          </a:p>
          <a:p>
            <a:endParaRPr lang="fr-FR" sz="1400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pPr algn="ctr"/>
            <a:r>
              <a:rPr lang="fr-FR" sz="1000" dirty="0" smtClean="0">
                <a:solidFill>
                  <a:srgbClr val="002060"/>
                </a:solidFill>
                <a:latin typeface="Lucida Handwriting" pitchFamily="66" charset="0"/>
              </a:rPr>
              <a:t>Nous voilà du Rayol, tous prêts pour le départ</a:t>
            </a:r>
          </a:p>
          <a:p>
            <a:pPr algn="ctr"/>
            <a:r>
              <a:rPr lang="fr-FR" sz="1000" dirty="0" smtClean="0">
                <a:solidFill>
                  <a:srgbClr val="002060"/>
                </a:solidFill>
                <a:latin typeface="Lucida Handwriting" pitchFamily="66" charset="0"/>
              </a:rPr>
              <a:t>Un petit saut de puce, nous sommes à Orly.</a:t>
            </a:r>
          </a:p>
          <a:p>
            <a:pPr algn="ctr"/>
            <a:r>
              <a:rPr lang="fr-FR" sz="1000" dirty="0" smtClean="0">
                <a:solidFill>
                  <a:srgbClr val="002060"/>
                </a:solidFill>
                <a:latin typeface="Lucida Handwriting" pitchFamily="66" charset="0"/>
              </a:rPr>
              <a:t>Nous espérons, saucisses, et beau morceau de lard</a:t>
            </a:r>
          </a:p>
          <a:p>
            <a:pPr algn="ctr"/>
            <a:r>
              <a:rPr lang="fr-FR" sz="1000" dirty="0" smtClean="0">
                <a:solidFill>
                  <a:srgbClr val="002060"/>
                </a:solidFill>
                <a:latin typeface="Lucida Handwriting" pitchFamily="66" charset="0"/>
              </a:rPr>
              <a:t>Mais dans les restaurants, choucroute que nenni.</a:t>
            </a:r>
          </a:p>
          <a:p>
            <a:pPr algn="ctr"/>
            <a:endParaRPr lang="fr-FR" sz="1000" dirty="0" smtClean="0">
              <a:solidFill>
                <a:srgbClr val="002060"/>
              </a:solidFill>
              <a:latin typeface="Lucida Handwriting" pitchFamily="66" charset="0"/>
            </a:endParaRPr>
          </a:p>
          <a:p>
            <a:pPr algn="ctr"/>
            <a:r>
              <a:rPr lang="fr-FR" sz="1000" dirty="0" smtClean="0">
                <a:solidFill>
                  <a:srgbClr val="002060"/>
                </a:solidFill>
                <a:latin typeface="Lucida Handwriting" pitchFamily="66" charset="0"/>
              </a:rPr>
              <a:t>Après quelques contrôles de police et de douane,</a:t>
            </a:r>
          </a:p>
          <a:p>
            <a:pPr algn="ctr"/>
            <a:r>
              <a:rPr lang="fr-FR" sz="1000" dirty="0" smtClean="0">
                <a:solidFill>
                  <a:srgbClr val="002060"/>
                </a:solidFill>
                <a:latin typeface="Lucida Handwriting" pitchFamily="66" charset="0"/>
              </a:rPr>
              <a:t>Chacun à tour de rôle, va faire ses emplettes.</a:t>
            </a:r>
          </a:p>
          <a:p>
            <a:pPr algn="ctr"/>
            <a:r>
              <a:rPr lang="fr-FR" sz="1000" dirty="0" smtClean="0">
                <a:solidFill>
                  <a:srgbClr val="002060"/>
                </a:solidFill>
                <a:latin typeface="Lucida Handwriting" pitchFamily="66" charset="0"/>
              </a:rPr>
              <a:t>En échappant aux taxes, telle une caravane,</a:t>
            </a:r>
          </a:p>
          <a:p>
            <a:pPr algn="ctr"/>
            <a:r>
              <a:rPr lang="fr-FR" sz="1000" dirty="0" smtClean="0">
                <a:solidFill>
                  <a:srgbClr val="002060"/>
                </a:solidFill>
                <a:latin typeface="Lucida Handwriting" pitchFamily="66" charset="0"/>
              </a:rPr>
              <a:t>Nous chargeons les parfums  et moulte cigarettes.</a:t>
            </a:r>
          </a:p>
          <a:p>
            <a:pPr algn="ctr"/>
            <a:endParaRPr lang="fr-FR" sz="1000" dirty="0" smtClean="0">
              <a:solidFill>
                <a:srgbClr val="002060"/>
              </a:solidFill>
              <a:latin typeface="Lucida Handwriting" pitchFamily="66" charset="0"/>
            </a:endParaRPr>
          </a:p>
          <a:p>
            <a:pPr algn="ctr"/>
            <a:r>
              <a:rPr lang="fr-FR" sz="1000" dirty="0" smtClean="0">
                <a:solidFill>
                  <a:srgbClr val="002060"/>
                </a:solidFill>
                <a:latin typeface="Lucida Handwriting" pitchFamily="66" charset="0"/>
              </a:rPr>
              <a:t>Et puis il faut attendre, sur banquettes avachies</a:t>
            </a:r>
          </a:p>
          <a:p>
            <a:pPr algn="ctr"/>
            <a:r>
              <a:rPr lang="fr-FR" sz="1000" dirty="0" smtClean="0">
                <a:solidFill>
                  <a:srgbClr val="002060"/>
                </a:solidFill>
                <a:latin typeface="Lucida Handwriting" pitchFamily="66" charset="0"/>
              </a:rPr>
              <a:t>L’heure du grand départ vers une île endémique</a:t>
            </a:r>
          </a:p>
          <a:p>
            <a:pPr algn="ctr"/>
            <a:r>
              <a:rPr lang="fr-FR" sz="1000" dirty="0" smtClean="0">
                <a:solidFill>
                  <a:srgbClr val="002060"/>
                </a:solidFill>
                <a:latin typeface="Lucida Handwriting" pitchFamily="66" charset="0"/>
              </a:rPr>
              <a:t>Bientôt la foule embarque dans le grand oiseau gris</a:t>
            </a:r>
          </a:p>
          <a:p>
            <a:pPr algn="ctr"/>
            <a:r>
              <a:rPr lang="fr-FR" sz="1000" dirty="0" smtClean="0">
                <a:solidFill>
                  <a:srgbClr val="002060"/>
                </a:solidFill>
                <a:latin typeface="Lucida Handwriting" pitchFamily="66" charset="0"/>
              </a:rPr>
              <a:t>Pour une longue nuit, vraiment pas idyllique.</a:t>
            </a:r>
          </a:p>
          <a:p>
            <a:pPr algn="ctr"/>
            <a:endParaRPr lang="fr-FR" sz="1000" dirty="0" smtClean="0">
              <a:solidFill>
                <a:srgbClr val="002060"/>
              </a:solidFill>
              <a:latin typeface="Lucida Handwriting" pitchFamily="66" charset="0"/>
            </a:endParaRPr>
          </a:p>
          <a:p>
            <a:pPr algn="ctr"/>
            <a:r>
              <a:rPr lang="fr-FR" sz="1000" dirty="0" smtClean="0">
                <a:solidFill>
                  <a:srgbClr val="002060"/>
                </a:solidFill>
                <a:latin typeface="Lucida Handwriting" pitchFamily="66" charset="0"/>
              </a:rPr>
              <a:t>Calés dans notre siège, un drôle d’escogriffe</a:t>
            </a:r>
          </a:p>
          <a:p>
            <a:pPr algn="ctr"/>
            <a:r>
              <a:rPr lang="fr-FR" sz="1000" dirty="0" smtClean="0">
                <a:solidFill>
                  <a:srgbClr val="002060"/>
                </a:solidFill>
                <a:latin typeface="Lucida Handwriting" pitchFamily="66" charset="0"/>
              </a:rPr>
              <a:t>S’assoie près de Carla, la gueule de travers.</a:t>
            </a:r>
          </a:p>
          <a:p>
            <a:pPr algn="ctr"/>
            <a:r>
              <a:rPr lang="fr-FR" sz="1000" dirty="0" smtClean="0">
                <a:solidFill>
                  <a:srgbClr val="002060"/>
                </a:solidFill>
                <a:latin typeface="Lucida Handwriting" pitchFamily="66" charset="0"/>
              </a:rPr>
              <a:t>L’hôtesse le déplace, soulagement massif.</a:t>
            </a:r>
          </a:p>
          <a:p>
            <a:pPr algn="ctr"/>
            <a:r>
              <a:rPr lang="fr-FR" sz="1000" dirty="0" smtClean="0">
                <a:solidFill>
                  <a:srgbClr val="002060"/>
                </a:solidFill>
                <a:latin typeface="Lucida Handwriting" pitchFamily="66" charset="0"/>
              </a:rPr>
              <a:t>Mais  en fin de voyage, bis le légionnaire.</a:t>
            </a:r>
          </a:p>
          <a:p>
            <a:pPr algn="ctr"/>
            <a:endParaRPr lang="fr-FR" sz="1000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pPr algn="ctr"/>
            <a:endParaRPr lang="fr-FR" sz="1000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endParaRPr lang="fr-FR" sz="1000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r>
              <a:rPr lang="fr-FR" sz="1000" dirty="0" smtClean="0">
                <a:solidFill>
                  <a:srgbClr val="002060"/>
                </a:solidFill>
                <a:latin typeface="Lucida Handwriting" pitchFamily="66" charset="0"/>
              </a:rPr>
              <a:t>5 novembre 2015</a:t>
            </a:r>
          </a:p>
          <a:p>
            <a:endParaRPr lang="fr-FR" sz="1000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r>
              <a:rPr lang="fr-FR" sz="1000" dirty="0" smtClean="0">
                <a:solidFill>
                  <a:srgbClr val="0070C0"/>
                </a:solidFill>
                <a:latin typeface="Lucida Handwriting" pitchFamily="66" charset="0"/>
              </a:rPr>
              <a:t> </a:t>
            </a:r>
          </a:p>
          <a:p>
            <a:endParaRPr lang="fr-FR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endParaRPr lang="fr-FR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endParaRPr lang="fr-FR" dirty="0">
              <a:solidFill>
                <a:srgbClr val="0070C0"/>
              </a:solidFill>
              <a:latin typeface="Lucida Handwriting" pitchFamily="66" charset="0"/>
            </a:endParaRPr>
          </a:p>
        </p:txBody>
      </p:sp>
      <p:pic>
        <p:nvPicPr>
          <p:cNvPr id="6" name="Image 5" descr="DSCN36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1640" y="6249145"/>
            <a:ext cx="3694720" cy="27710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Bouton d'action : Début 6">
            <a:hlinkClick r:id="" action="ppaction://hlinkshowjump?jump=firstslide" highlightClick="1"/>
          </p:cNvPr>
          <p:cNvSpPr/>
          <p:nvPr/>
        </p:nvSpPr>
        <p:spPr>
          <a:xfrm>
            <a:off x="548680" y="9273481"/>
            <a:ext cx="324000" cy="252000"/>
          </a:xfrm>
          <a:prstGeom prst="actionButtonBeginning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Bouton d'action : Fin 7">
            <a:hlinkClick r:id="" action="ppaction://hlinkshowjump?jump=lastslide" highlightClick="1"/>
          </p:cNvPr>
          <p:cNvSpPr/>
          <p:nvPr/>
        </p:nvSpPr>
        <p:spPr>
          <a:xfrm>
            <a:off x="5733256" y="9273481"/>
            <a:ext cx="324000" cy="252000"/>
          </a:xfrm>
          <a:prstGeom prst="actionButtonE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Bouton d'action : Précédent 8">
            <a:hlinkClick r:id="" action="ppaction://hlinkshowjump?jump=previousslide" highlightClick="1"/>
          </p:cNvPr>
          <p:cNvSpPr/>
          <p:nvPr/>
        </p:nvSpPr>
        <p:spPr>
          <a:xfrm>
            <a:off x="1988840" y="9273481"/>
            <a:ext cx="324000" cy="252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Bouton d'action : Suivant 9">
            <a:hlinkClick r:id="" action="ppaction://hlinkshowjump?jump=nextslide" highlightClick="1"/>
          </p:cNvPr>
          <p:cNvSpPr/>
          <p:nvPr/>
        </p:nvSpPr>
        <p:spPr>
          <a:xfrm>
            <a:off x="4221088" y="9273481"/>
            <a:ext cx="324000" cy="252000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32656" y="9561512"/>
            <a:ext cx="7585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smtClean="0"/>
              <a:t>Début Diapo</a:t>
            </a:r>
            <a:endParaRPr lang="fr-FR" sz="800" dirty="0"/>
          </a:p>
        </p:txBody>
      </p:sp>
      <p:sp>
        <p:nvSpPr>
          <p:cNvPr id="12" name="ZoneTexte 11"/>
          <p:cNvSpPr txBox="1"/>
          <p:nvPr/>
        </p:nvSpPr>
        <p:spPr>
          <a:xfrm>
            <a:off x="1700808" y="9561512"/>
            <a:ext cx="9204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smtClean="0"/>
              <a:t>Page précédente</a:t>
            </a:r>
            <a:endParaRPr lang="fr-FR" sz="800" dirty="0"/>
          </a:p>
        </p:txBody>
      </p:sp>
      <p:sp>
        <p:nvSpPr>
          <p:cNvPr id="13" name="ZoneTexte 12"/>
          <p:cNvSpPr txBox="1"/>
          <p:nvPr/>
        </p:nvSpPr>
        <p:spPr>
          <a:xfrm>
            <a:off x="4005064" y="9561512"/>
            <a:ext cx="7954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smtClean="0"/>
              <a:t>Page suivante</a:t>
            </a:r>
            <a:endParaRPr lang="fr-FR" sz="800" dirty="0"/>
          </a:p>
        </p:txBody>
      </p:sp>
      <p:sp>
        <p:nvSpPr>
          <p:cNvPr id="14" name="ZoneTexte 13"/>
          <p:cNvSpPr txBox="1"/>
          <p:nvPr/>
        </p:nvSpPr>
        <p:spPr>
          <a:xfrm>
            <a:off x="5589240" y="9561512"/>
            <a:ext cx="6238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smtClean="0"/>
              <a:t>Fin Diapo</a:t>
            </a:r>
            <a:endParaRPr lang="fr-FR" sz="800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RTE madagascar.gif">
            <a:hlinkClick r:id="rId4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700808" y="1424608"/>
            <a:ext cx="3368874" cy="6340476"/>
          </a:xfrm>
        </p:spPr>
      </p:pic>
      <p:sp>
        <p:nvSpPr>
          <p:cNvPr id="117" name="ZoneTexte 116"/>
          <p:cNvSpPr txBox="1"/>
          <p:nvPr/>
        </p:nvSpPr>
        <p:spPr>
          <a:xfrm>
            <a:off x="1124744" y="92055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2060"/>
                </a:solidFill>
                <a:latin typeface="Lucida Handwriting" pitchFamily="66" charset="0"/>
              </a:rPr>
              <a:t>Les étapes</a:t>
            </a:r>
          </a:p>
        </p:txBody>
      </p:sp>
      <p:sp>
        <p:nvSpPr>
          <p:cNvPr id="78" name="Bouton d'action : Début 77">
            <a:hlinkClick r:id="" action="ppaction://hlinkshowjump?jump=firstslide" highlightClick="1"/>
          </p:cNvPr>
          <p:cNvSpPr/>
          <p:nvPr/>
        </p:nvSpPr>
        <p:spPr>
          <a:xfrm>
            <a:off x="548680" y="9273481"/>
            <a:ext cx="324000" cy="252000"/>
          </a:xfrm>
          <a:prstGeom prst="actionButtonBeginning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Bouton d'action : Fin 81">
            <a:hlinkClick r:id="" action="ppaction://hlinkshowjump?jump=lastslide" highlightClick="1"/>
          </p:cNvPr>
          <p:cNvSpPr/>
          <p:nvPr/>
        </p:nvSpPr>
        <p:spPr>
          <a:xfrm>
            <a:off x="5733256" y="9273481"/>
            <a:ext cx="324000" cy="252000"/>
          </a:xfrm>
          <a:prstGeom prst="actionButtonE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Bouton d'action : Précédent 83">
            <a:hlinkClick r:id="" action="ppaction://hlinkshowjump?jump=previousslide" highlightClick="1"/>
          </p:cNvPr>
          <p:cNvSpPr/>
          <p:nvPr/>
        </p:nvSpPr>
        <p:spPr>
          <a:xfrm>
            <a:off x="1988840" y="9273481"/>
            <a:ext cx="324000" cy="252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Bouton d'action : Suivant 84">
            <a:hlinkClick r:id="" action="ppaction://hlinkshowjump?jump=nextslide" highlightClick="1"/>
          </p:cNvPr>
          <p:cNvSpPr/>
          <p:nvPr/>
        </p:nvSpPr>
        <p:spPr>
          <a:xfrm>
            <a:off x="4221088" y="9273481"/>
            <a:ext cx="324000" cy="252000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ZoneTexte 86">
            <a:hlinkClick r:id="rId6" action="ppaction://hlinkfile"/>
          </p:cNvPr>
          <p:cNvSpPr txBox="1"/>
          <p:nvPr/>
        </p:nvSpPr>
        <p:spPr>
          <a:xfrm>
            <a:off x="188640" y="1712640"/>
            <a:ext cx="126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tIns="36000" bIns="36000" rtlCol="0" anchor="ctr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 – Tananarive</a:t>
            </a:r>
          </a:p>
          <a:p>
            <a:pPr algn="ctr"/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Chalet des Roses</a:t>
            </a:r>
            <a:endParaRPr lang="fr-FR" sz="1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ZoneTexte 99">
            <a:hlinkClick r:id="rId7" action="ppaction://hlinkfile"/>
          </p:cNvPr>
          <p:cNvSpPr txBox="1"/>
          <p:nvPr/>
        </p:nvSpPr>
        <p:spPr>
          <a:xfrm>
            <a:off x="188640" y="6816207"/>
            <a:ext cx="126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8 – Morondava Sun Beach </a:t>
            </a:r>
            <a:r>
              <a:rPr lang="fr-FR" sz="1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Hotel</a:t>
            </a:r>
            <a:endParaRPr lang="fr-FR" sz="1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ZoneTexte 102">
            <a:hlinkClick r:id="rId8" action="ppaction://hlinkfile"/>
          </p:cNvPr>
          <p:cNvSpPr txBox="1"/>
          <p:nvPr/>
        </p:nvSpPr>
        <p:spPr>
          <a:xfrm>
            <a:off x="188640" y="5358045"/>
            <a:ext cx="1224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fr-FR" sz="1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Tsingy</a:t>
            </a:r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Orchidées du </a:t>
            </a:r>
            <a:r>
              <a:rPr lang="fr-FR" sz="1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Bemaraha</a:t>
            </a:r>
            <a:endParaRPr lang="fr-FR" sz="1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ZoneTexte 104">
            <a:hlinkClick r:id="rId9" action="ppaction://hlinkfile"/>
          </p:cNvPr>
          <p:cNvSpPr txBox="1"/>
          <p:nvPr/>
        </p:nvSpPr>
        <p:spPr>
          <a:xfrm>
            <a:off x="188640" y="6087126"/>
            <a:ext cx="126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7 – </a:t>
            </a:r>
            <a:r>
              <a:rPr lang="fr-FR" sz="1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Tsingy</a:t>
            </a:r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Orchidées du </a:t>
            </a:r>
            <a:r>
              <a:rPr lang="fr-FR" sz="1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Bemaraha</a:t>
            </a:r>
            <a:endParaRPr lang="fr-FR" sz="1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ZoneTexte 105">
            <a:hlinkClick r:id="rId10" action="ppaction://hlinkfile"/>
          </p:cNvPr>
          <p:cNvSpPr txBox="1"/>
          <p:nvPr/>
        </p:nvSpPr>
        <p:spPr>
          <a:xfrm>
            <a:off x="188640" y="7545288"/>
            <a:ext cx="126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9 – </a:t>
            </a:r>
            <a:r>
              <a:rPr lang="fr-FR" sz="1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Belo</a:t>
            </a:r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sur mer </a:t>
            </a:r>
            <a:r>
              <a:rPr lang="fr-FR" sz="1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Entremer</a:t>
            </a:r>
            <a:endParaRPr lang="fr-FR" sz="1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ZoneTexte 106">
            <a:hlinkClick r:id="rId11" action="ppaction://hlinkfile"/>
          </p:cNvPr>
          <p:cNvSpPr txBox="1"/>
          <p:nvPr/>
        </p:nvSpPr>
        <p:spPr>
          <a:xfrm>
            <a:off x="980728" y="8265368"/>
            <a:ext cx="126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10 – </a:t>
            </a:r>
            <a:r>
              <a:rPr lang="fr-FR" sz="1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Manja</a:t>
            </a:r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Hotely</a:t>
            </a:r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Kanto</a:t>
            </a:r>
            <a:endParaRPr lang="fr-FR" sz="1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ZoneTexte 107">
            <a:hlinkClick r:id="rId12" action="ppaction://hlinkfile"/>
          </p:cNvPr>
          <p:cNvSpPr txBox="1"/>
          <p:nvPr/>
        </p:nvSpPr>
        <p:spPr>
          <a:xfrm>
            <a:off x="2708920" y="8265368"/>
            <a:ext cx="1260000" cy="55399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11 – </a:t>
            </a:r>
            <a:r>
              <a:rPr lang="fr-FR" sz="1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Andavadoaka</a:t>
            </a:r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Manga Lodge</a:t>
            </a:r>
            <a:endParaRPr lang="fr-FR" sz="1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ZoneTexte 108">
            <a:hlinkClick r:id="rId13" action="ppaction://hlinkfile"/>
          </p:cNvPr>
          <p:cNvSpPr txBox="1"/>
          <p:nvPr/>
        </p:nvSpPr>
        <p:spPr>
          <a:xfrm>
            <a:off x="5301208" y="7545288"/>
            <a:ext cx="126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13 – </a:t>
            </a:r>
            <a:r>
              <a:rPr lang="fr-FR" sz="1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Salary</a:t>
            </a:r>
            <a:endParaRPr lang="fr-FR" sz="1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Salary</a:t>
            </a:r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Bay</a:t>
            </a:r>
            <a:endParaRPr lang="fr-FR" sz="1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" name="ZoneTexte 111">
            <a:hlinkClick r:id="rId14" action="ppaction://hlinkfile"/>
          </p:cNvPr>
          <p:cNvSpPr txBox="1"/>
          <p:nvPr/>
        </p:nvSpPr>
        <p:spPr>
          <a:xfrm>
            <a:off x="5301208" y="6816207"/>
            <a:ext cx="126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14 – </a:t>
            </a:r>
            <a:r>
              <a:rPr lang="fr-FR" sz="1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Tulear</a:t>
            </a:r>
            <a:endParaRPr lang="fr-FR" sz="1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Escapade</a:t>
            </a:r>
            <a:endParaRPr lang="fr-FR" sz="1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" name="ZoneTexte 112">
            <a:hlinkClick r:id="rId15" action="ppaction://hlinkfile"/>
          </p:cNvPr>
          <p:cNvSpPr txBox="1"/>
          <p:nvPr/>
        </p:nvSpPr>
        <p:spPr>
          <a:xfrm>
            <a:off x="4437112" y="8265368"/>
            <a:ext cx="126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12 – </a:t>
            </a:r>
            <a:r>
              <a:rPr lang="fr-FR" sz="1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Salary</a:t>
            </a:r>
            <a:endParaRPr lang="fr-FR" sz="1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Salary</a:t>
            </a:r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Bay</a:t>
            </a:r>
            <a:endParaRPr lang="fr-FR" sz="1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ZoneTexte 120">
            <a:hlinkClick r:id="rId16" action="ppaction://hlinkfile"/>
          </p:cNvPr>
          <p:cNvSpPr txBox="1"/>
          <p:nvPr/>
        </p:nvSpPr>
        <p:spPr>
          <a:xfrm>
            <a:off x="188640" y="2441721"/>
            <a:ext cx="1224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2 -  </a:t>
            </a:r>
            <a:r>
              <a:rPr lang="fr-FR" sz="1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Miandrivaso</a:t>
            </a:r>
            <a:endParaRPr lang="fr-FR" sz="1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r-FR" sz="1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Princess</a:t>
            </a:r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du</a:t>
            </a:r>
          </a:p>
          <a:p>
            <a:pPr algn="ctr"/>
            <a:r>
              <a:rPr lang="fr-FR" sz="1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Tsiribihina</a:t>
            </a:r>
            <a:endParaRPr lang="fr-FR" sz="1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6" name="ZoneTexte 125">
            <a:hlinkClick r:id="rId17" action="ppaction://hlinkfile"/>
          </p:cNvPr>
          <p:cNvSpPr txBox="1"/>
          <p:nvPr/>
        </p:nvSpPr>
        <p:spPr>
          <a:xfrm>
            <a:off x="5301208" y="4628964"/>
            <a:ext cx="126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17 – Andringitra</a:t>
            </a:r>
          </a:p>
          <a:p>
            <a:pPr algn="ctr"/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Camp Catta</a:t>
            </a:r>
            <a:endParaRPr lang="fr-FR" sz="1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7" name="ZoneTexte 126">
            <a:hlinkClick r:id="rId18" action="ppaction://hlinkfile"/>
          </p:cNvPr>
          <p:cNvSpPr txBox="1"/>
          <p:nvPr/>
        </p:nvSpPr>
        <p:spPr>
          <a:xfrm>
            <a:off x="5301208" y="6087126"/>
            <a:ext cx="126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15 – </a:t>
            </a:r>
            <a:r>
              <a:rPr lang="fr-FR" sz="1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Ranohira</a:t>
            </a:r>
            <a:endParaRPr lang="fr-FR" sz="1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r-FR" sz="1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Isalo</a:t>
            </a:r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Ranch</a:t>
            </a:r>
            <a:endParaRPr lang="fr-FR" sz="1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8" name="ZoneTexte 127">
            <a:hlinkClick r:id="rId19" action="ppaction://hlinkfile"/>
          </p:cNvPr>
          <p:cNvSpPr txBox="1"/>
          <p:nvPr/>
        </p:nvSpPr>
        <p:spPr>
          <a:xfrm>
            <a:off x="5301208" y="5358045"/>
            <a:ext cx="126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16 – </a:t>
            </a:r>
            <a:r>
              <a:rPr lang="fr-FR" sz="1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Ranohira</a:t>
            </a:r>
            <a:endParaRPr lang="fr-FR" sz="1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r-FR" sz="1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Isalo</a:t>
            </a:r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Ranch</a:t>
            </a:r>
            <a:endParaRPr lang="fr-FR" sz="1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9" name="ZoneTexte 128">
            <a:hlinkClick r:id="rId20" action="ppaction://hlinkfile"/>
          </p:cNvPr>
          <p:cNvSpPr txBox="1"/>
          <p:nvPr/>
        </p:nvSpPr>
        <p:spPr>
          <a:xfrm>
            <a:off x="5301208" y="3170802"/>
            <a:ext cx="126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19 – </a:t>
            </a:r>
            <a:r>
              <a:rPr lang="fr-FR" sz="1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Ambositra</a:t>
            </a:r>
            <a:endParaRPr lang="fr-FR" sz="1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Artisan </a:t>
            </a:r>
            <a:r>
              <a:rPr lang="fr-FR" sz="1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Hotel</a:t>
            </a:r>
            <a:endParaRPr lang="fr-FR" sz="1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0" name="ZoneTexte 129">
            <a:hlinkClick r:id="rId21" action="ppaction://hlinkfile"/>
          </p:cNvPr>
          <p:cNvSpPr txBox="1"/>
          <p:nvPr/>
        </p:nvSpPr>
        <p:spPr>
          <a:xfrm>
            <a:off x="5301208" y="3899883"/>
            <a:ext cx="126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18 – </a:t>
            </a:r>
            <a:r>
              <a:rPr lang="fr-FR" sz="1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Ranomafana</a:t>
            </a:r>
            <a:endParaRPr lang="fr-FR" sz="1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Chez Gaspard</a:t>
            </a:r>
            <a:endParaRPr lang="fr-FR" sz="1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1" name="ZoneTexte 130">
            <a:hlinkClick r:id="rId6" action="ppaction://hlinkfile"/>
          </p:cNvPr>
          <p:cNvSpPr txBox="1"/>
          <p:nvPr/>
        </p:nvSpPr>
        <p:spPr>
          <a:xfrm>
            <a:off x="5301208" y="1712640"/>
            <a:ext cx="126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tIns="36000" bIns="36000" rtlCol="0" anchor="ctr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21 – Tananarive</a:t>
            </a:r>
          </a:p>
          <a:p>
            <a:pPr algn="ctr"/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Chalet des Roses</a:t>
            </a:r>
            <a:endParaRPr lang="fr-FR" sz="1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2" name="ZoneTexte 131">
            <a:hlinkClick r:id="rId22" action="ppaction://hlinkfile"/>
          </p:cNvPr>
          <p:cNvSpPr txBox="1"/>
          <p:nvPr/>
        </p:nvSpPr>
        <p:spPr>
          <a:xfrm>
            <a:off x="5301208" y="2441721"/>
            <a:ext cx="126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20 – Antsirabe</a:t>
            </a:r>
          </a:p>
          <a:p>
            <a:pPr algn="ctr"/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Chambre du Voyageur</a:t>
            </a:r>
          </a:p>
        </p:txBody>
      </p:sp>
      <p:sp>
        <p:nvSpPr>
          <p:cNvPr id="134" name="ZoneTexte 133">
            <a:hlinkClick r:id="rId23" action="ppaction://hlinkfile"/>
          </p:cNvPr>
          <p:cNvSpPr txBox="1"/>
          <p:nvPr/>
        </p:nvSpPr>
        <p:spPr>
          <a:xfrm>
            <a:off x="188640" y="3170802"/>
            <a:ext cx="126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3 - Descente</a:t>
            </a:r>
          </a:p>
          <a:p>
            <a:pPr algn="ctr"/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 la </a:t>
            </a:r>
            <a:r>
              <a:rPr lang="fr-FR" sz="1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Tsiribihina</a:t>
            </a:r>
            <a:endParaRPr lang="fr-FR" sz="1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5" name="ZoneTexte 134">
            <a:hlinkClick r:id="rId24" action="ppaction://hlinkfile"/>
          </p:cNvPr>
          <p:cNvSpPr txBox="1"/>
          <p:nvPr/>
        </p:nvSpPr>
        <p:spPr>
          <a:xfrm>
            <a:off x="188640" y="4628964"/>
            <a:ext cx="1224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5 – </a:t>
            </a:r>
            <a:r>
              <a:rPr lang="fr-FR" sz="1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Tsingy</a:t>
            </a:r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Orchidées du </a:t>
            </a:r>
            <a:r>
              <a:rPr lang="fr-FR" sz="1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Bemaraha</a:t>
            </a:r>
            <a:endParaRPr lang="fr-FR" sz="1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6" name="ZoneTexte 135">
            <a:hlinkClick r:id="rId25" action="ppaction://hlinkfile"/>
          </p:cNvPr>
          <p:cNvSpPr txBox="1"/>
          <p:nvPr/>
        </p:nvSpPr>
        <p:spPr>
          <a:xfrm>
            <a:off x="188640" y="3899883"/>
            <a:ext cx="126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 anchorCtr="1">
            <a:noAutofit/>
          </a:bodyPr>
          <a:lstStyle/>
          <a:p>
            <a:pPr algn="ctr"/>
            <a:r>
              <a:rPr lang="fr-F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4 - Descente de la </a:t>
            </a:r>
            <a:r>
              <a:rPr lang="fr-FR" sz="1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Tsiribihina</a:t>
            </a:r>
            <a:endParaRPr lang="fr-FR" sz="1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8" name="MVI_620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26" cstate="print"/>
          <a:stretch>
            <a:fillRect/>
          </a:stretch>
        </p:blipFill>
        <p:spPr>
          <a:xfrm>
            <a:off x="6237312" y="920552"/>
            <a:ext cx="144000" cy="108000"/>
          </a:xfrm>
          <a:prstGeom prst="rect">
            <a:avLst/>
          </a:prstGeom>
        </p:spPr>
      </p:pic>
      <p:grpSp>
        <p:nvGrpSpPr>
          <p:cNvPr id="150" name="Groupe 149"/>
          <p:cNvGrpSpPr/>
          <p:nvPr/>
        </p:nvGrpSpPr>
        <p:grpSpPr>
          <a:xfrm>
            <a:off x="1628800" y="4376936"/>
            <a:ext cx="2160200" cy="2484248"/>
            <a:chOff x="1628800" y="4376936"/>
            <a:chExt cx="2160200" cy="2484248"/>
          </a:xfrm>
        </p:grpSpPr>
        <p:sp>
          <p:nvSpPr>
            <p:cNvPr id="42" name="ZoneTexte 41">
              <a:hlinkHover r:id="rId4" action="ppaction://hlinksldjump" highlightClick="1"/>
            </p:cNvPr>
            <p:cNvSpPr txBox="1"/>
            <p:nvPr/>
          </p:nvSpPr>
          <p:spPr>
            <a:xfrm>
              <a:off x="3429000" y="4376936"/>
              <a:ext cx="360000" cy="216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800" b="1" dirty="0" smtClean="0">
                  <a:solidFill>
                    <a:srgbClr val="FF0000"/>
                  </a:solidFill>
                </a:rPr>
                <a:t>1-21</a:t>
              </a:r>
              <a:endParaRPr lang="fr-FR" sz="800" b="1" dirty="0">
                <a:solidFill>
                  <a:srgbClr val="FF0000"/>
                </a:solidFill>
              </a:endParaRP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2780928" y="4592960"/>
              <a:ext cx="180000" cy="21544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2564904" y="4953000"/>
              <a:ext cx="324000" cy="21544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>
                  <a:solidFill>
                    <a:srgbClr val="FF0000"/>
                  </a:solidFill>
                </a:rPr>
                <a:t>3-4</a:t>
              </a:r>
              <a:endParaRPr lang="fr-FR" sz="800" b="1" dirty="0">
                <a:solidFill>
                  <a:srgbClr val="FF0000"/>
                </a:solidFill>
              </a:endParaRP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1988840" y="4592960"/>
              <a:ext cx="432000" cy="216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>
                  <a:solidFill>
                    <a:srgbClr val="FF0000"/>
                  </a:solidFill>
                </a:rPr>
                <a:t>5-6-7</a:t>
              </a:r>
              <a:endParaRPr lang="fr-FR" sz="800" b="1" dirty="0">
                <a:solidFill>
                  <a:srgbClr val="FF0000"/>
                </a:solidFill>
              </a:endParaRPr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2348880" y="5241032"/>
              <a:ext cx="216000" cy="21544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>
                  <a:solidFill>
                    <a:srgbClr val="FF0000"/>
                  </a:solidFill>
                </a:rPr>
                <a:t>8</a:t>
              </a:r>
            </a:p>
          </p:txBody>
        </p:sp>
        <p:sp>
          <p:nvSpPr>
            <p:cNvPr id="67" name="ZoneTexte 66"/>
            <p:cNvSpPr txBox="1"/>
            <p:nvPr/>
          </p:nvSpPr>
          <p:spPr>
            <a:xfrm>
              <a:off x="1988840" y="5385048"/>
              <a:ext cx="216000" cy="21544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>
                  <a:solidFill>
                    <a:srgbClr val="FF0000"/>
                  </a:solidFill>
                </a:rPr>
                <a:t>9</a:t>
              </a:r>
            </a:p>
          </p:txBody>
        </p:sp>
        <p:sp>
          <p:nvSpPr>
            <p:cNvPr id="68" name="ZoneTexte 67"/>
            <p:cNvSpPr txBox="1"/>
            <p:nvPr/>
          </p:nvSpPr>
          <p:spPr>
            <a:xfrm>
              <a:off x="2276872" y="5745088"/>
              <a:ext cx="324000" cy="21544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>
                  <a:solidFill>
                    <a:srgbClr val="FF0000"/>
                  </a:solidFill>
                </a:rPr>
                <a:t>10</a:t>
              </a:r>
            </a:p>
          </p:txBody>
        </p:sp>
        <p:sp>
          <p:nvSpPr>
            <p:cNvPr id="70" name="ZoneTexte 69"/>
            <p:cNvSpPr txBox="1"/>
            <p:nvPr/>
          </p:nvSpPr>
          <p:spPr>
            <a:xfrm>
              <a:off x="1628800" y="6105128"/>
              <a:ext cx="396000" cy="21544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>
                  <a:solidFill>
                    <a:srgbClr val="FF0000"/>
                  </a:solidFill>
                </a:rPr>
                <a:t>12-13</a:t>
              </a:r>
            </a:p>
          </p:txBody>
        </p:sp>
        <p:sp>
          <p:nvSpPr>
            <p:cNvPr id="71" name="ZoneTexte 70"/>
            <p:cNvSpPr txBox="1"/>
            <p:nvPr/>
          </p:nvSpPr>
          <p:spPr>
            <a:xfrm>
              <a:off x="1916832" y="6609184"/>
              <a:ext cx="288000" cy="252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>
                  <a:solidFill>
                    <a:srgbClr val="FF0000"/>
                  </a:solidFill>
                </a:rPr>
                <a:t>14</a:t>
              </a:r>
            </a:p>
            <a:p>
              <a:pPr algn="ctr"/>
              <a:endParaRPr lang="fr-FR" sz="800" b="1" dirty="0" smtClean="0">
                <a:solidFill>
                  <a:srgbClr val="FF0000"/>
                </a:solidFill>
              </a:endParaRPr>
            </a:p>
          </p:txBody>
        </p:sp>
        <p:sp>
          <p:nvSpPr>
            <p:cNvPr id="72" name="ZoneTexte 71"/>
            <p:cNvSpPr txBox="1"/>
            <p:nvPr/>
          </p:nvSpPr>
          <p:spPr>
            <a:xfrm>
              <a:off x="2636912" y="6249144"/>
              <a:ext cx="432000" cy="216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>
                  <a:solidFill>
                    <a:srgbClr val="FF0000"/>
                  </a:solidFill>
                </a:rPr>
                <a:t>15-16</a:t>
              </a:r>
              <a:endParaRPr lang="fr-FR" sz="800" b="1" dirty="0" smtClean="0">
                <a:solidFill>
                  <a:srgbClr val="FF0000"/>
                </a:solidFill>
              </a:endParaRPr>
            </a:p>
            <a:p>
              <a:pPr algn="ctr"/>
              <a:endParaRPr lang="fr-FR" sz="800" b="1" dirty="0" smtClean="0">
                <a:solidFill>
                  <a:srgbClr val="FF0000"/>
                </a:solidFill>
              </a:endParaRPr>
            </a:p>
          </p:txBody>
        </p:sp>
        <p:sp>
          <p:nvSpPr>
            <p:cNvPr id="73" name="ZoneTexte 72"/>
            <p:cNvSpPr txBox="1"/>
            <p:nvPr/>
          </p:nvSpPr>
          <p:spPr>
            <a:xfrm>
              <a:off x="3212976" y="4808984"/>
              <a:ext cx="324000" cy="216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>
                  <a:solidFill>
                    <a:srgbClr val="FF0000"/>
                  </a:solidFill>
                </a:rPr>
                <a:t>20</a:t>
              </a:r>
              <a:endParaRPr lang="fr-FR" sz="800" b="1" dirty="0" smtClean="0">
                <a:solidFill>
                  <a:srgbClr val="FF0000"/>
                </a:solidFill>
              </a:endParaRPr>
            </a:p>
            <a:p>
              <a:pPr algn="ctr"/>
              <a:endParaRPr lang="fr-FR" sz="800" b="1" dirty="0" smtClean="0">
                <a:solidFill>
                  <a:srgbClr val="FF0000"/>
                </a:solidFill>
              </a:endParaRPr>
            </a:p>
          </p:txBody>
        </p:sp>
        <p:sp>
          <p:nvSpPr>
            <p:cNvPr id="74" name="ZoneTexte 73"/>
            <p:cNvSpPr txBox="1"/>
            <p:nvPr/>
          </p:nvSpPr>
          <p:spPr>
            <a:xfrm>
              <a:off x="3284984" y="6105128"/>
              <a:ext cx="288000" cy="21544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>
                  <a:solidFill>
                    <a:srgbClr val="FF0000"/>
                  </a:solidFill>
                </a:rPr>
                <a:t>17</a:t>
              </a:r>
            </a:p>
          </p:txBody>
        </p:sp>
        <p:sp>
          <p:nvSpPr>
            <p:cNvPr id="75" name="ZoneTexte 74"/>
            <p:cNvSpPr txBox="1"/>
            <p:nvPr/>
          </p:nvSpPr>
          <p:spPr>
            <a:xfrm>
              <a:off x="3212976" y="5457056"/>
              <a:ext cx="288000" cy="21544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>
                  <a:solidFill>
                    <a:srgbClr val="FF0000"/>
                  </a:solidFill>
                </a:rPr>
                <a:t>18</a:t>
              </a:r>
            </a:p>
          </p:txBody>
        </p:sp>
        <p:sp>
          <p:nvSpPr>
            <p:cNvPr id="76" name="ZoneTexte 75"/>
            <p:cNvSpPr txBox="1"/>
            <p:nvPr/>
          </p:nvSpPr>
          <p:spPr>
            <a:xfrm>
              <a:off x="3212976" y="5169024"/>
              <a:ext cx="288000" cy="21544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>
                  <a:solidFill>
                    <a:srgbClr val="FF0000"/>
                  </a:solidFill>
                </a:rPr>
                <a:t>19</a:t>
              </a: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1844824" y="5817096"/>
              <a:ext cx="288000" cy="21544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>
                  <a:solidFill>
                    <a:srgbClr val="FF0000"/>
                  </a:solidFill>
                </a:rPr>
                <a:t>11</a:t>
              </a:r>
            </a:p>
          </p:txBody>
        </p:sp>
        <p:grpSp>
          <p:nvGrpSpPr>
            <p:cNvPr id="149" name="Groupe 148"/>
            <p:cNvGrpSpPr/>
            <p:nvPr/>
          </p:nvGrpSpPr>
          <p:grpSpPr>
            <a:xfrm>
              <a:off x="2036815" y="4640316"/>
              <a:ext cx="1635389" cy="1886160"/>
              <a:chOff x="2036815" y="4640316"/>
              <a:chExt cx="1635389" cy="1886160"/>
            </a:xfrm>
          </p:grpSpPr>
          <p:sp>
            <p:nvSpPr>
              <p:cNvPr id="50" name="Forme libre 49"/>
              <p:cNvSpPr/>
              <p:nvPr/>
            </p:nvSpPr>
            <p:spPr>
              <a:xfrm>
                <a:off x="2492896" y="4880992"/>
                <a:ext cx="314215" cy="86762"/>
              </a:xfrm>
              <a:custGeom>
                <a:avLst/>
                <a:gdLst>
                  <a:gd name="connsiteX0" fmla="*/ 314215 w 314215"/>
                  <a:gd name="connsiteY0" fmla="*/ 0 h 86762"/>
                  <a:gd name="connsiteX1" fmla="*/ 303624 w 314215"/>
                  <a:gd name="connsiteY1" fmla="*/ 3531 h 86762"/>
                  <a:gd name="connsiteX2" fmla="*/ 293032 w 314215"/>
                  <a:gd name="connsiteY2" fmla="*/ 28244 h 86762"/>
                  <a:gd name="connsiteX3" fmla="*/ 271849 w 314215"/>
                  <a:gd name="connsiteY3" fmla="*/ 52958 h 86762"/>
                  <a:gd name="connsiteX4" fmla="*/ 257727 w 314215"/>
                  <a:gd name="connsiteY4" fmla="*/ 63549 h 86762"/>
                  <a:gd name="connsiteX5" fmla="*/ 240075 w 314215"/>
                  <a:gd name="connsiteY5" fmla="*/ 60019 h 86762"/>
                  <a:gd name="connsiteX6" fmla="*/ 236544 w 314215"/>
                  <a:gd name="connsiteY6" fmla="*/ 49427 h 86762"/>
                  <a:gd name="connsiteX7" fmla="*/ 225953 w 314215"/>
                  <a:gd name="connsiteY7" fmla="*/ 45897 h 86762"/>
                  <a:gd name="connsiteX8" fmla="*/ 197708 w 314215"/>
                  <a:gd name="connsiteY8" fmla="*/ 52958 h 86762"/>
                  <a:gd name="connsiteX9" fmla="*/ 176525 w 314215"/>
                  <a:gd name="connsiteY9" fmla="*/ 77671 h 86762"/>
                  <a:gd name="connsiteX10" fmla="*/ 162403 w 314215"/>
                  <a:gd name="connsiteY10" fmla="*/ 74141 h 86762"/>
                  <a:gd name="connsiteX11" fmla="*/ 158873 w 314215"/>
                  <a:gd name="connsiteY11" fmla="*/ 60019 h 86762"/>
                  <a:gd name="connsiteX12" fmla="*/ 141220 w 314215"/>
                  <a:gd name="connsiteY12" fmla="*/ 42366 h 86762"/>
                  <a:gd name="connsiteX13" fmla="*/ 60019 w 314215"/>
                  <a:gd name="connsiteY13" fmla="*/ 52958 h 86762"/>
                  <a:gd name="connsiteX14" fmla="*/ 42366 w 314215"/>
                  <a:gd name="connsiteY14" fmla="*/ 67080 h 86762"/>
                  <a:gd name="connsiteX15" fmla="*/ 0 w 314215"/>
                  <a:gd name="connsiteY15" fmla="*/ 63549 h 8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14215" h="86762">
                    <a:moveTo>
                      <a:pt x="314215" y="0"/>
                    </a:moveTo>
                    <a:cubicBezTo>
                      <a:pt x="310685" y="1177"/>
                      <a:pt x="306255" y="900"/>
                      <a:pt x="303624" y="3531"/>
                    </a:cubicBezTo>
                    <a:cubicBezTo>
                      <a:pt x="296279" y="10876"/>
                      <a:pt x="297251" y="19806"/>
                      <a:pt x="293032" y="28244"/>
                    </a:cubicBezTo>
                    <a:cubicBezTo>
                      <a:pt x="288269" y="37769"/>
                      <a:pt x="279572" y="46200"/>
                      <a:pt x="271849" y="52958"/>
                    </a:cubicBezTo>
                    <a:cubicBezTo>
                      <a:pt x="267421" y="56833"/>
                      <a:pt x="262434" y="60019"/>
                      <a:pt x="257727" y="63549"/>
                    </a:cubicBezTo>
                    <a:cubicBezTo>
                      <a:pt x="251843" y="62372"/>
                      <a:pt x="245068" y="63347"/>
                      <a:pt x="240075" y="60019"/>
                    </a:cubicBezTo>
                    <a:cubicBezTo>
                      <a:pt x="236978" y="57955"/>
                      <a:pt x="239176" y="52059"/>
                      <a:pt x="236544" y="49427"/>
                    </a:cubicBezTo>
                    <a:cubicBezTo>
                      <a:pt x="233913" y="46796"/>
                      <a:pt x="229483" y="47074"/>
                      <a:pt x="225953" y="45897"/>
                    </a:cubicBezTo>
                    <a:cubicBezTo>
                      <a:pt x="216538" y="48251"/>
                      <a:pt x="204961" y="46511"/>
                      <a:pt x="197708" y="52958"/>
                    </a:cubicBezTo>
                    <a:cubicBezTo>
                      <a:pt x="159678" y="86762"/>
                      <a:pt x="229292" y="67119"/>
                      <a:pt x="176525" y="77671"/>
                    </a:cubicBezTo>
                    <a:cubicBezTo>
                      <a:pt x="171818" y="76494"/>
                      <a:pt x="165834" y="77572"/>
                      <a:pt x="162403" y="74141"/>
                    </a:cubicBezTo>
                    <a:cubicBezTo>
                      <a:pt x="158972" y="70710"/>
                      <a:pt x="160784" y="64479"/>
                      <a:pt x="158873" y="60019"/>
                    </a:cubicBezTo>
                    <a:cubicBezTo>
                      <a:pt x="154166" y="49034"/>
                      <a:pt x="150635" y="48643"/>
                      <a:pt x="141220" y="42366"/>
                    </a:cubicBezTo>
                    <a:cubicBezTo>
                      <a:pt x="129525" y="43054"/>
                      <a:pt x="79508" y="40778"/>
                      <a:pt x="60019" y="52958"/>
                    </a:cubicBezTo>
                    <a:cubicBezTo>
                      <a:pt x="23514" y="75773"/>
                      <a:pt x="80999" y="54201"/>
                      <a:pt x="42366" y="67080"/>
                    </a:cubicBezTo>
                    <a:cubicBezTo>
                      <a:pt x="21727" y="60199"/>
                      <a:pt x="35496" y="63549"/>
                      <a:pt x="0" y="63549"/>
                    </a:cubicBezTo>
                  </a:path>
                </a:pathLst>
              </a:cu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39" name="Forme libre 138"/>
              <p:cNvSpPr/>
              <p:nvPr/>
            </p:nvSpPr>
            <p:spPr>
              <a:xfrm>
                <a:off x="2834207" y="4645672"/>
                <a:ext cx="837997" cy="386537"/>
              </a:xfrm>
              <a:custGeom>
                <a:avLst/>
                <a:gdLst>
                  <a:gd name="connsiteX0" fmla="*/ 819059 w 837997"/>
                  <a:gd name="connsiteY0" fmla="*/ 0 h 386537"/>
                  <a:gd name="connsiteX1" fmla="*/ 836394 w 837997"/>
                  <a:gd name="connsiteY1" fmla="*/ 34669 h 386537"/>
                  <a:gd name="connsiteX2" fmla="*/ 832060 w 837997"/>
                  <a:gd name="connsiteY2" fmla="*/ 69338 h 386537"/>
                  <a:gd name="connsiteX3" fmla="*/ 823393 w 837997"/>
                  <a:gd name="connsiteY3" fmla="*/ 78006 h 386537"/>
                  <a:gd name="connsiteX4" fmla="*/ 814726 w 837997"/>
                  <a:gd name="connsiteY4" fmla="*/ 91007 h 386537"/>
                  <a:gd name="connsiteX5" fmla="*/ 806058 w 837997"/>
                  <a:gd name="connsiteY5" fmla="*/ 108341 h 386537"/>
                  <a:gd name="connsiteX6" fmla="*/ 793057 w 837997"/>
                  <a:gd name="connsiteY6" fmla="*/ 134343 h 386537"/>
                  <a:gd name="connsiteX7" fmla="*/ 784390 w 837997"/>
                  <a:gd name="connsiteY7" fmla="*/ 208015 h 386537"/>
                  <a:gd name="connsiteX8" fmla="*/ 780057 w 837997"/>
                  <a:gd name="connsiteY8" fmla="*/ 229683 h 386537"/>
                  <a:gd name="connsiteX9" fmla="*/ 758388 w 837997"/>
                  <a:gd name="connsiteY9" fmla="*/ 247018 h 386537"/>
                  <a:gd name="connsiteX10" fmla="*/ 723719 w 837997"/>
                  <a:gd name="connsiteY10" fmla="*/ 268686 h 386537"/>
                  <a:gd name="connsiteX11" fmla="*/ 719385 w 837997"/>
                  <a:gd name="connsiteY11" fmla="*/ 281687 h 386537"/>
                  <a:gd name="connsiteX12" fmla="*/ 710718 w 837997"/>
                  <a:gd name="connsiteY12" fmla="*/ 290355 h 386537"/>
                  <a:gd name="connsiteX13" fmla="*/ 658714 w 837997"/>
                  <a:gd name="connsiteY13" fmla="*/ 290355 h 386537"/>
                  <a:gd name="connsiteX14" fmla="*/ 650047 w 837997"/>
                  <a:gd name="connsiteY14" fmla="*/ 316356 h 386537"/>
                  <a:gd name="connsiteX15" fmla="*/ 641380 w 837997"/>
                  <a:gd name="connsiteY15" fmla="*/ 333691 h 386537"/>
                  <a:gd name="connsiteX16" fmla="*/ 632712 w 837997"/>
                  <a:gd name="connsiteY16" fmla="*/ 359693 h 386537"/>
                  <a:gd name="connsiteX17" fmla="*/ 619711 w 837997"/>
                  <a:gd name="connsiteY17" fmla="*/ 364027 h 386537"/>
                  <a:gd name="connsiteX18" fmla="*/ 598043 w 837997"/>
                  <a:gd name="connsiteY18" fmla="*/ 385695 h 386537"/>
                  <a:gd name="connsiteX19" fmla="*/ 580709 w 837997"/>
                  <a:gd name="connsiteY19" fmla="*/ 381361 h 386537"/>
                  <a:gd name="connsiteX20" fmla="*/ 550373 w 837997"/>
                  <a:gd name="connsiteY20" fmla="*/ 377028 h 386537"/>
                  <a:gd name="connsiteX21" fmla="*/ 485368 w 837997"/>
                  <a:gd name="connsiteY21" fmla="*/ 364027 h 386537"/>
                  <a:gd name="connsiteX22" fmla="*/ 481035 w 837997"/>
                  <a:gd name="connsiteY22" fmla="*/ 351026 h 386537"/>
                  <a:gd name="connsiteX23" fmla="*/ 455033 w 837997"/>
                  <a:gd name="connsiteY23" fmla="*/ 342358 h 386537"/>
                  <a:gd name="connsiteX24" fmla="*/ 442032 w 837997"/>
                  <a:gd name="connsiteY24" fmla="*/ 329357 h 386537"/>
                  <a:gd name="connsiteX25" fmla="*/ 433365 w 837997"/>
                  <a:gd name="connsiteY25" fmla="*/ 307689 h 386537"/>
                  <a:gd name="connsiteX26" fmla="*/ 420364 w 837997"/>
                  <a:gd name="connsiteY26" fmla="*/ 281687 h 386537"/>
                  <a:gd name="connsiteX27" fmla="*/ 407363 w 837997"/>
                  <a:gd name="connsiteY27" fmla="*/ 277354 h 386537"/>
                  <a:gd name="connsiteX28" fmla="*/ 398695 w 837997"/>
                  <a:gd name="connsiteY28" fmla="*/ 264353 h 386537"/>
                  <a:gd name="connsiteX29" fmla="*/ 377027 w 837997"/>
                  <a:gd name="connsiteY29" fmla="*/ 260019 h 386537"/>
                  <a:gd name="connsiteX30" fmla="*/ 338024 w 837997"/>
                  <a:gd name="connsiteY30" fmla="*/ 255685 h 386537"/>
                  <a:gd name="connsiteX31" fmla="*/ 268686 w 837997"/>
                  <a:gd name="connsiteY31" fmla="*/ 255685 h 386537"/>
                  <a:gd name="connsiteX32" fmla="*/ 156011 w 837997"/>
                  <a:gd name="connsiteY32" fmla="*/ 264353 h 386537"/>
                  <a:gd name="connsiteX33" fmla="*/ 143010 w 837997"/>
                  <a:gd name="connsiteY33" fmla="*/ 273020 h 386537"/>
                  <a:gd name="connsiteX34" fmla="*/ 13001 w 837997"/>
                  <a:gd name="connsiteY34" fmla="*/ 273020 h 386537"/>
                  <a:gd name="connsiteX35" fmla="*/ 4333 w 837997"/>
                  <a:gd name="connsiteY35" fmla="*/ 260019 h 386537"/>
                  <a:gd name="connsiteX36" fmla="*/ 0 w 837997"/>
                  <a:gd name="connsiteY36" fmla="*/ 247018 h 386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837997" h="386537">
                    <a:moveTo>
                      <a:pt x="819059" y="0"/>
                    </a:moveTo>
                    <a:cubicBezTo>
                      <a:pt x="824837" y="11556"/>
                      <a:pt x="837997" y="21848"/>
                      <a:pt x="836394" y="34669"/>
                    </a:cubicBezTo>
                    <a:cubicBezTo>
                      <a:pt x="834949" y="46225"/>
                      <a:pt x="835407" y="58183"/>
                      <a:pt x="832060" y="69338"/>
                    </a:cubicBezTo>
                    <a:cubicBezTo>
                      <a:pt x="830886" y="73252"/>
                      <a:pt x="825945" y="74815"/>
                      <a:pt x="823393" y="78006"/>
                    </a:cubicBezTo>
                    <a:cubicBezTo>
                      <a:pt x="820140" y="82073"/>
                      <a:pt x="817310" y="86485"/>
                      <a:pt x="814726" y="91007"/>
                    </a:cubicBezTo>
                    <a:cubicBezTo>
                      <a:pt x="811521" y="96616"/>
                      <a:pt x="809263" y="102732"/>
                      <a:pt x="806058" y="108341"/>
                    </a:cubicBezTo>
                    <a:cubicBezTo>
                      <a:pt x="792618" y="131860"/>
                      <a:pt x="801002" y="110509"/>
                      <a:pt x="793057" y="134343"/>
                    </a:cubicBezTo>
                    <a:cubicBezTo>
                      <a:pt x="790168" y="158900"/>
                      <a:pt x="787731" y="183515"/>
                      <a:pt x="784390" y="208015"/>
                    </a:cubicBezTo>
                    <a:cubicBezTo>
                      <a:pt x="783395" y="215313"/>
                      <a:pt x="782958" y="222913"/>
                      <a:pt x="780057" y="229683"/>
                    </a:cubicBezTo>
                    <a:cubicBezTo>
                      <a:pt x="777587" y="235447"/>
                      <a:pt x="762195" y="244480"/>
                      <a:pt x="758388" y="247018"/>
                    </a:cubicBezTo>
                    <a:cubicBezTo>
                      <a:pt x="721234" y="296558"/>
                      <a:pt x="772594" y="236104"/>
                      <a:pt x="723719" y="268686"/>
                    </a:cubicBezTo>
                    <a:cubicBezTo>
                      <a:pt x="719918" y="271220"/>
                      <a:pt x="721735" y="277770"/>
                      <a:pt x="719385" y="281687"/>
                    </a:cubicBezTo>
                    <a:cubicBezTo>
                      <a:pt x="717283" y="285191"/>
                      <a:pt x="713607" y="287466"/>
                      <a:pt x="710718" y="290355"/>
                    </a:cubicBezTo>
                    <a:cubicBezTo>
                      <a:pt x="696652" y="287542"/>
                      <a:pt x="671909" y="280092"/>
                      <a:pt x="658714" y="290355"/>
                    </a:cubicBezTo>
                    <a:cubicBezTo>
                      <a:pt x="651503" y="295964"/>
                      <a:pt x="654132" y="308185"/>
                      <a:pt x="650047" y="316356"/>
                    </a:cubicBezTo>
                    <a:cubicBezTo>
                      <a:pt x="647158" y="322134"/>
                      <a:pt x="643779" y="327693"/>
                      <a:pt x="641380" y="333691"/>
                    </a:cubicBezTo>
                    <a:cubicBezTo>
                      <a:pt x="637987" y="342174"/>
                      <a:pt x="641379" y="356804"/>
                      <a:pt x="632712" y="359693"/>
                    </a:cubicBezTo>
                    <a:lnTo>
                      <a:pt x="619711" y="364027"/>
                    </a:lnTo>
                    <a:cubicBezTo>
                      <a:pt x="614845" y="371326"/>
                      <a:pt x="608688" y="384175"/>
                      <a:pt x="598043" y="385695"/>
                    </a:cubicBezTo>
                    <a:cubicBezTo>
                      <a:pt x="592147" y="386537"/>
                      <a:pt x="586569" y="382426"/>
                      <a:pt x="580709" y="381361"/>
                    </a:cubicBezTo>
                    <a:cubicBezTo>
                      <a:pt x="570659" y="379534"/>
                      <a:pt x="560485" y="378472"/>
                      <a:pt x="550373" y="377028"/>
                    </a:cubicBezTo>
                    <a:cubicBezTo>
                      <a:pt x="511961" y="364223"/>
                      <a:pt x="533451" y="369369"/>
                      <a:pt x="485368" y="364027"/>
                    </a:cubicBezTo>
                    <a:cubicBezTo>
                      <a:pt x="483924" y="359693"/>
                      <a:pt x="484752" y="353681"/>
                      <a:pt x="481035" y="351026"/>
                    </a:cubicBezTo>
                    <a:cubicBezTo>
                      <a:pt x="473601" y="345715"/>
                      <a:pt x="455033" y="342358"/>
                      <a:pt x="455033" y="342358"/>
                    </a:cubicBezTo>
                    <a:cubicBezTo>
                      <a:pt x="450699" y="338024"/>
                      <a:pt x="445280" y="334554"/>
                      <a:pt x="442032" y="329357"/>
                    </a:cubicBezTo>
                    <a:cubicBezTo>
                      <a:pt x="437909" y="322760"/>
                      <a:pt x="435825" y="315069"/>
                      <a:pt x="433365" y="307689"/>
                    </a:cubicBezTo>
                    <a:cubicBezTo>
                      <a:pt x="428952" y="294449"/>
                      <a:pt x="432617" y="289039"/>
                      <a:pt x="420364" y="281687"/>
                    </a:cubicBezTo>
                    <a:cubicBezTo>
                      <a:pt x="416447" y="279337"/>
                      <a:pt x="411697" y="278798"/>
                      <a:pt x="407363" y="277354"/>
                    </a:cubicBezTo>
                    <a:cubicBezTo>
                      <a:pt x="404474" y="273020"/>
                      <a:pt x="403217" y="266937"/>
                      <a:pt x="398695" y="264353"/>
                    </a:cubicBezTo>
                    <a:cubicBezTo>
                      <a:pt x="392300" y="260699"/>
                      <a:pt x="384319" y="261061"/>
                      <a:pt x="377027" y="260019"/>
                    </a:cubicBezTo>
                    <a:cubicBezTo>
                      <a:pt x="364077" y="258169"/>
                      <a:pt x="351025" y="257130"/>
                      <a:pt x="338024" y="255685"/>
                    </a:cubicBezTo>
                    <a:cubicBezTo>
                      <a:pt x="294091" y="266670"/>
                      <a:pt x="355026" y="253413"/>
                      <a:pt x="268686" y="255685"/>
                    </a:cubicBezTo>
                    <a:cubicBezTo>
                      <a:pt x="231030" y="256676"/>
                      <a:pt x="193569" y="261464"/>
                      <a:pt x="156011" y="264353"/>
                    </a:cubicBezTo>
                    <a:cubicBezTo>
                      <a:pt x="151677" y="267242"/>
                      <a:pt x="147769" y="270905"/>
                      <a:pt x="143010" y="273020"/>
                    </a:cubicBezTo>
                    <a:cubicBezTo>
                      <a:pt x="96426" y="293723"/>
                      <a:pt x="78810" y="278504"/>
                      <a:pt x="13001" y="273020"/>
                    </a:cubicBezTo>
                    <a:cubicBezTo>
                      <a:pt x="10112" y="268686"/>
                      <a:pt x="6662" y="264678"/>
                      <a:pt x="4333" y="260019"/>
                    </a:cubicBezTo>
                    <a:cubicBezTo>
                      <a:pt x="2290" y="255933"/>
                      <a:pt x="0" y="247018"/>
                      <a:pt x="0" y="247018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0" name="Forme libre 139"/>
              <p:cNvSpPr/>
              <p:nvPr/>
            </p:nvSpPr>
            <p:spPr>
              <a:xfrm>
                <a:off x="2036815" y="5009699"/>
                <a:ext cx="429081" cy="1516777"/>
              </a:xfrm>
              <a:custGeom>
                <a:avLst/>
                <a:gdLst>
                  <a:gd name="connsiteX0" fmla="*/ 407363 w 429081"/>
                  <a:gd name="connsiteY0" fmla="*/ 0 h 1516777"/>
                  <a:gd name="connsiteX1" fmla="*/ 420364 w 429081"/>
                  <a:gd name="connsiteY1" fmla="*/ 13001 h 1516777"/>
                  <a:gd name="connsiteX2" fmla="*/ 429031 w 429081"/>
                  <a:gd name="connsiteY2" fmla="*/ 39002 h 1516777"/>
                  <a:gd name="connsiteX3" fmla="*/ 424698 w 429081"/>
                  <a:gd name="connsiteY3" fmla="*/ 86673 h 1516777"/>
                  <a:gd name="connsiteX4" fmla="*/ 411697 w 429081"/>
                  <a:gd name="connsiteY4" fmla="*/ 99674 h 1516777"/>
                  <a:gd name="connsiteX5" fmla="*/ 403030 w 429081"/>
                  <a:gd name="connsiteY5" fmla="*/ 112674 h 1516777"/>
                  <a:gd name="connsiteX6" fmla="*/ 381361 w 429081"/>
                  <a:gd name="connsiteY6" fmla="*/ 134343 h 1516777"/>
                  <a:gd name="connsiteX7" fmla="*/ 368360 w 429081"/>
                  <a:gd name="connsiteY7" fmla="*/ 151677 h 1516777"/>
                  <a:gd name="connsiteX8" fmla="*/ 359693 w 429081"/>
                  <a:gd name="connsiteY8" fmla="*/ 164678 h 1516777"/>
                  <a:gd name="connsiteX9" fmla="*/ 351026 w 429081"/>
                  <a:gd name="connsiteY9" fmla="*/ 173346 h 1516777"/>
                  <a:gd name="connsiteX10" fmla="*/ 346692 w 429081"/>
                  <a:gd name="connsiteY10" fmla="*/ 186346 h 1516777"/>
                  <a:gd name="connsiteX11" fmla="*/ 333691 w 429081"/>
                  <a:gd name="connsiteY11" fmla="*/ 234017 h 1516777"/>
                  <a:gd name="connsiteX12" fmla="*/ 307689 w 429081"/>
                  <a:gd name="connsiteY12" fmla="*/ 247018 h 1516777"/>
                  <a:gd name="connsiteX13" fmla="*/ 290355 w 429081"/>
                  <a:gd name="connsiteY13" fmla="*/ 251351 h 1516777"/>
                  <a:gd name="connsiteX14" fmla="*/ 277354 w 429081"/>
                  <a:gd name="connsiteY14" fmla="*/ 260019 h 1516777"/>
                  <a:gd name="connsiteX15" fmla="*/ 264353 w 429081"/>
                  <a:gd name="connsiteY15" fmla="*/ 281687 h 1516777"/>
                  <a:gd name="connsiteX16" fmla="*/ 255685 w 429081"/>
                  <a:gd name="connsiteY16" fmla="*/ 290354 h 1516777"/>
                  <a:gd name="connsiteX17" fmla="*/ 247018 w 429081"/>
                  <a:gd name="connsiteY17" fmla="*/ 316356 h 1516777"/>
                  <a:gd name="connsiteX18" fmla="*/ 242685 w 429081"/>
                  <a:gd name="connsiteY18" fmla="*/ 329357 h 1516777"/>
                  <a:gd name="connsiteX19" fmla="*/ 225350 w 429081"/>
                  <a:gd name="connsiteY19" fmla="*/ 342358 h 1516777"/>
                  <a:gd name="connsiteX20" fmla="*/ 216683 w 429081"/>
                  <a:gd name="connsiteY20" fmla="*/ 359692 h 1516777"/>
                  <a:gd name="connsiteX21" fmla="*/ 208015 w 429081"/>
                  <a:gd name="connsiteY21" fmla="*/ 429031 h 1516777"/>
                  <a:gd name="connsiteX22" fmla="*/ 212349 w 429081"/>
                  <a:gd name="connsiteY22" fmla="*/ 502703 h 1516777"/>
                  <a:gd name="connsiteX23" fmla="*/ 225350 w 429081"/>
                  <a:gd name="connsiteY23" fmla="*/ 511370 h 1516777"/>
                  <a:gd name="connsiteX24" fmla="*/ 238351 w 429081"/>
                  <a:gd name="connsiteY24" fmla="*/ 515704 h 1516777"/>
                  <a:gd name="connsiteX25" fmla="*/ 264353 w 429081"/>
                  <a:gd name="connsiteY25" fmla="*/ 537372 h 1516777"/>
                  <a:gd name="connsiteX26" fmla="*/ 273020 w 429081"/>
                  <a:gd name="connsiteY26" fmla="*/ 554707 h 1516777"/>
                  <a:gd name="connsiteX27" fmla="*/ 281687 w 429081"/>
                  <a:gd name="connsiteY27" fmla="*/ 567708 h 1516777"/>
                  <a:gd name="connsiteX28" fmla="*/ 286021 w 429081"/>
                  <a:gd name="connsiteY28" fmla="*/ 580709 h 1516777"/>
                  <a:gd name="connsiteX29" fmla="*/ 290355 w 429081"/>
                  <a:gd name="connsiteY29" fmla="*/ 615378 h 1516777"/>
                  <a:gd name="connsiteX30" fmla="*/ 299022 w 429081"/>
                  <a:gd name="connsiteY30" fmla="*/ 628379 h 1516777"/>
                  <a:gd name="connsiteX31" fmla="*/ 303356 w 429081"/>
                  <a:gd name="connsiteY31" fmla="*/ 663048 h 1516777"/>
                  <a:gd name="connsiteX32" fmla="*/ 299022 w 429081"/>
                  <a:gd name="connsiteY32" fmla="*/ 676049 h 1516777"/>
                  <a:gd name="connsiteX33" fmla="*/ 286021 w 429081"/>
                  <a:gd name="connsiteY33" fmla="*/ 680383 h 1516777"/>
                  <a:gd name="connsiteX34" fmla="*/ 238351 w 429081"/>
                  <a:gd name="connsiteY34" fmla="*/ 697717 h 1516777"/>
                  <a:gd name="connsiteX35" fmla="*/ 225350 w 429081"/>
                  <a:gd name="connsiteY35" fmla="*/ 706384 h 1516777"/>
                  <a:gd name="connsiteX36" fmla="*/ 195014 w 429081"/>
                  <a:gd name="connsiteY36" fmla="*/ 732386 h 1516777"/>
                  <a:gd name="connsiteX37" fmla="*/ 182013 w 429081"/>
                  <a:gd name="connsiteY37" fmla="*/ 736720 h 1516777"/>
                  <a:gd name="connsiteX38" fmla="*/ 177680 w 429081"/>
                  <a:gd name="connsiteY38" fmla="*/ 749721 h 1516777"/>
                  <a:gd name="connsiteX39" fmla="*/ 156012 w 429081"/>
                  <a:gd name="connsiteY39" fmla="*/ 775723 h 1516777"/>
                  <a:gd name="connsiteX40" fmla="*/ 147344 w 429081"/>
                  <a:gd name="connsiteY40" fmla="*/ 806058 h 1516777"/>
                  <a:gd name="connsiteX41" fmla="*/ 143011 w 429081"/>
                  <a:gd name="connsiteY41" fmla="*/ 819059 h 1516777"/>
                  <a:gd name="connsiteX42" fmla="*/ 130010 w 429081"/>
                  <a:gd name="connsiteY42" fmla="*/ 832060 h 1516777"/>
                  <a:gd name="connsiteX43" fmla="*/ 121342 w 429081"/>
                  <a:gd name="connsiteY43" fmla="*/ 845061 h 1516777"/>
                  <a:gd name="connsiteX44" fmla="*/ 117009 w 429081"/>
                  <a:gd name="connsiteY44" fmla="*/ 858062 h 1516777"/>
                  <a:gd name="connsiteX45" fmla="*/ 130010 w 429081"/>
                  <a:gd name="connsiteY45" fmla="*/ 897065 h 1516777"/>
                  <a:gd name="connsiteX46" fmla="*/ 134343 w 429081"/>
                  <a:gd name="connsiteY46" fmla="*/ 910066 h 1516777"/>
                  <a:gd name="connsiteX47" fmla="*/ 138677 w 429081"/>
                  <a:gd name="connsiteY47" fmla="*/ 923067 h 1516777"/>
                  <a:gd name="connsiteX48" fmla="*/ 134343 w 429081"/>
                  <a:gd name="connsiteY48" fmla="*/ 970737 h 1516777"/>
                  <a:gd name="connsiteX49" fmla="*/ 125676 w 429081"/>
                  <a:gd name="connsiteY49" fmla="*/ 988072 h 1516777"/>
                  <a:gd name="connsiteX50" fmla="*/ 121342 w 429081"/>
                  <a:gd name="connsiteY50" fmla="*/ 1001073 h 1516777"/>
                  <a:gd name="connsiteX51" fmla="*/ 108341 w 429081"/>
                  <a:gd name="connsiteY51" fmla="*/ 1014074 h 1516777"/>
                  <a:gd name="connsiteX52" fmla="*/ 91007 w 429081"/>
                  <a:gd name="connsiteY52" fmla="*/ 1035742 h 1516777"/>
                  <a:gd name="connsiteX53" fmla="*/ 86673 w 429081"/>
                  <a:gd name="connsiteY53" fmla="*/ 1053076 h 1516777"/>
                  <a:gd name="connsiteX54" fmla="*/ 69339 w 429081"/>
                  <a:gd name="connsiteY54" fmla="*/ 1074745 h 1516777"/>
                  <a:gd name="connsiteX55" fmla="*/ 52004 w 429081"/>
                  <a:gd name="connsiteY55" fmla="*/ 1144083 h 1516777"/>
                  <a:gd name="connsiteX56" fmla="*/ 39003 w 429081"/>
                  <a:gd name="connsiteY56" fmla="*/ 1148417 h 1516777"/>
                  <a:gd name="connsiteX57" fmla="*/ 34669 w 429081"/>
                  <a:gd name="connsiteY57" fmla="*/ 1161418 h 1516777"/>
                  <a:gd name="connsiteX58" fmla="*/ 30336 w 429081"/>
                  <a:gd name="connsiteY58" fmla="*/ 1178752 h 1516777"/>
                  <a:gd name="connsiteX59" fmla="*/ 17335 w 429081"/>
                  <a:gd name="connsiteY59" fmla="*/ 1191753 h 1516777"/>
                  <a:gd name="connsiteX60" fmla="*/ 17335 w 429081"/>
                  <a:gd name="connsiteY60" fmla="*/ 1239423 h 1516777"/>
                  <a:gd name="connsiteX61" fmla="*/ 13001 w 429081"/>
                  <a:gd name="connsiteY61" fmla="*/ 1291427 h 1516777"/>
                  <a:gd name="connsiteX62" fmla="*/ 8667 w 429081"/>
                  <a:gd name="connsiteY62" fmla="*/ 1304428 h 1516777"/>
                  <a:gd name="connsiteX63" fmla="*/ 0 w 429081"/>
                  <a:gd name="connsiteY63" fmla="*/ 1339097 h 1516777"/>
                  <a:gd name="connsiteX64" fmla="*/ 21668 w 429081"/>
                  <a:gd name="connsiteY64" fmla="*/ 1360765 h 1516777"/>
                  <a:gd name="connsiteX65" fmla="*/ 30336 w 429081"/>
                  <a:gd name="connsiteY65" fmla="*/ 1399768 h 1516777"/>
                  <a:gd name="connsiteX66" fmla="*/ 34669 w 429081"/>
                  <a:gd name="connsiteY66" fmla="*/ 1412769 h 1516777"/>
                  <a:gd name="connsiteX67" fmla="*/ 52004 w 429081"/>
                  <a:gd name="connsiteY67" fmla="*/ 1417103 h 1516777"/>
                  <a:gd name="connsiteX68" fmla="*/ 78006 w 429081"/>
                  <a:gd name="connsiteY68" fmla="*/ 1430104 h 1516777"/>
                  <a:gd name="connsiteX69" fmla="*/ 82340 w 429081"/>
                  <a:gd name="connsiteY69" fmla="*/ 1447438 h 1516777"/>
                  <a:gd name="connsiteX70" fmla="*/ 78006 w 429081"/>
                  <a:gd name="connsiteY70" fmla="*/ 1499442 h 1516777"/>
                  <a:gd name="connsiteX71" fmla="*/ 91007 w 429081"/>
                  <a:gd name="connsiteY71" fmla="*/ 1503776 h 1516777"/>
                  <a:gd name="connsiteX72" fmla="*/ 112675 w 429081"/>
                  <a:gd name="connsiteY72" fmla="*/ 1516777 h 1516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429081" h="1516777">
                    <a:moveTo>
                      <a:pt x="407363" y="0"/>
                    </a:moveTo>
                    <a:cubicBezTo>
                      <a:pt x="411697" y="4334"/>
                      <a:pt x="417388" y="7644"/>
                      <a:pt x="420364" y="13001"/>
                    </a:cubicBezTo>
                    <a:cubicBezTo>
                      <a:pt x="424801" y="20987"/>
                      <a:pt x="429031" y="39002"/>
                      <a:pt x="429031" y="39002"/>
                    </a:cubicBezTo>
                    <a:cubicBezTo>
                      <a:pt x="427587" y="54892"/>
                      <a:pt x="429081" y="71331"/>
                      <a:pt x="424698" y="86673"/>
                    </a:cubicBezTo>
                    <a:cubicBezTo>
                      <a:pt x="423014" y="92566"/>
                      <a:pt x="415621" y="94966"/>
                      <a:pt x="411697" y="99674"/>
                    </a:cubicBezTo>
                    <a:cubicBezTo>
                      <a:pt x="408363" y="103675"/>
                      <a:pt x="406460" y="108755"/>
                      <a:pt x="403030" y="112674"/>
                    </a:cubicBezTo>
                    <a:cubicBezTo>
                      <a:pt x="396303" y="120361"/>
                      <a:pt x="387490" y="126171"/>
                      <a:pt x="381361" y="134343"/>
                    </a:cubicBezTo>
                    <a:cubicBezTo>
                      <a:pt x="377027" y="140121"/>
                      <a:pt x="372558" y="145800"/>
                      <a:pt x="368360" y="151677"/>
                    </a:cubicBezTo>
                    <a:cubicBezTo>
                      <a:pt x="365333" y="155915"/>
                      <a:pt x="362946" y="160611"/>
                      <a:pt x="359693" y="164678"/>
                    </a:cubicBezTo>
                    <a:cubicBezTo>
                      <a:pt x="357141" y="167869"/>
                      <a:pt x="353915" y="170457"/>
                      <a:pt x="351026" y="173346"/>
                    </a:cubicBezTo>
                    <a:cubicBezTo>
                      <a:pt x="349581" y="177679"/>
                      <a:pt x="347509" y="181852"/>
                      <a:pt x="346692" y="186346"/>
                    </a:cubicBezTo>
                    <a:cubicBezTo>
                      <a:pt x="344433" y="198772"/>
                      <a:pt x="347602" y="223584"/>
                      <a:pt x="333691" y="234017"/>
                    </a:cubicBezTo>
                    <a:cubicBezTo>
                      <a:pt x="325939" y="239831"/>
                      <a:pt x="316686" y="243419"/>
                      <a:pt x="307689" y="247018"/>
                    </a:cubicBezTo>
                    <a:cubicBezTo>
                      <a:pt x="302159" y="249230"/>
                      <a:pt x="296133" y="249907"/>
                      <a:pt x="290355" y="251351"/>
                    </a:cubicBezTo>
                    <a:cubicBezTo>
                      <a:pt x="286021" y="254240"/>
                      <a:pt x="280744" y="256064"/>
                      <a:pt x="277354" y="260019"/>
                    </a:cubicBezTo>
                    <a:cubicBezTo>
                      <a:pt x="271872" y="266414"/>
                      <a:pt x="269249" y="274833"/>
                      <a:pt x="264353" y="281687"/>
                    </a:cubicBezTo>
                    <a:cubicBezTo>
                      <a:pt x="261978" y="285012"/>
                      <a:pt x="258574" y="287465"/>
                      <a:pt x="255685" y="290354"/>
                    </a:cubicBezTo>
                    <a:lnTo>
                      <a:pt x="247018" y="316356"/>
                    </a:lnTo>
                    <a:cubicBezTo>
                      <a:pt x="245574" y="320690"/>
                      <a:pt x="246339" y="326616"/>
                      <a:pt x="242685" y="329357"/>
                    </a:cubicBezTo>
                    <a:lnTo>
                      <a:pt x="225350" y="342358"/>
                    </a:lnTo>
                    <a:cubicBezTo>
                      <a:pt x="222461" y="348136"/>
                      <a:pt x="217806" y="353330"/>
                      <a:pt x="216683" y="359692"/>
                    </a:cubicBezTo>
                    <a:cubicBezTo>
                      <a:pt x="199119" y="459220"/>
                      <a:pt x="221429" y="388791"/>
                      <a:pt x="208015" y="429031"/>
                    </a:cubicBezTo>
                    <a:cubicBezTo>
                      <a:pt x="209460" y="453588"/>
                      <a:pt x="207281" y="478631"/>
                      <a:pt x="212349" y="502703"/>
                    </a:cubicBezTo>
                    <a:cubicBezTo>
                      <a:pt x="213422" y="507800"/>
                      <a:pt x="220692" y="509041"/>
                      <a:pt x="225350" y="511370"/>
                    </a:cubicBezTo>
                    <a:cubicBezTo>
                      <a:pt x="229436" y="513413"/>
                      <a:pt x="234265" y="513661"/>
                      <a:pt x="238351" y="515704"/>
                    </a:cubicBezTo>
                    <a:cubicBezTo>
                      <a:pt x="250419" y="521738"/>
                      <a:pt x="254768" y="527787"/>
                      <a:pt x="264353" y="537372"/>
                    </a:cubicBezTo>
                    <a:cubicBezTo>
                      <a:pt x="267242" y="543150"/>
                      <a:pt x="269815" y="549098"/>
                      <a:pt x="273020" y="554707"/>
                    </a:cubicBezTo>
                    <a:cubicBezTo>
                      <a:pt x="275604" y="559229"/>
                      <a:pt x="279358" y="563050"/>
                      <a:pt x="281687" y="567708"/>
                    </a:cubicBezTo>
                    <a:cubicBezTo>
                      <a:pt x="283730" y="571794"/>
                      <a:pt x="284576" y="576375"/>
                      <a:pt x="286021" y="580709"/>
                    </a:cubicBezTo>
                    <a:cubicBezTo>
                      <a:pt x="287466" y="592265"/>
                      <a:pt x="287291" y="604142"/>
                      <a:pt x="290355" y="615378"/>
                    </a:cubicBezTo>
                    <a:cubicBezTo>
                      <a:pt x="291725" y="620403"/>
                      <a:pt x="297652" y="623354"/>
                      <a:pt x="299022" y="628379"/>
                    </a:cubicBezTo>
                    <a:cubicBezTo>
                      <a:pt x="302086" y="639615"/>
                      <a:pt x="301911" y="651492"/>
                      <a:pt x="303356" y="663048"/>
                    </a:cubicBezTo>
                    <a:cubicBezTo>
                      <a:pt x="301911" y="667382"/>
                      <a:pt x="302252" y="672819"/>
                      <a:pt x="299022" y="676049"/>
                    </a:cubicBezTo>
                    <a:cubicBezTo>
                      <a:pt x="295792" y="679279"/>
                      <a:pt x="290262" y="678687"/>
                      <a:pt x="286021" y="680383"/>
                    </a:cubicBezTo>
                    <a:cubicBezTo>
                      <a:pt x="243392" y="697434"/>
                      <a:pt x="270049" y="689792"/>
                      <a:pt x="238351" y="697717"/>
                    </a:cubicBezTo>
                    <a:cubicBezTo>
                      <a:pt x="234017" y="700606"/>
                      <a:pt x="229304" y="702994"/>
                      <a:pt x="225350" y="706384"/>
                    </a:cubicBezTo>
                    <a:cubicBezTo>
                      <a:pt x="210420" y="719181"/>
                      <a:pt x="210934" y="724426"/>
                      <a:pt x="195014" y="732386"/>
                    </a:cubicBezTo>
                    <a:cubicBezTo>
                      <a:pt x="190928" y="734429"/>
                      <a:pt x="186347" y="735275"/>
                      <a:pt x="182013" y="736720"/>
                    </a:cubicBezTo>
                    <a:cubicBezTo>
                      <a:pt x="180569" y="741054"/>
                      <a:pt x="179723" y="745635"/>
                      <a:pt x="177680" y="749721"/>
                    </a:cubicBezTo>
                    <a:cubicBezTo>
                      <a:pt x="171648" y="761785"/>
                      <a:pt x="165593" y="766141"/>
                      <a:pt x="156012" y="775723"/>
                    </a:cubicBezTo>
                    <a:cubicBezTo>
                      <a:pt x="145627" y="806875"/>
                      <a:pt x="158219" y="767994"/>
                      <a:pt x="147344" y="806058"/>
                    </a:cubicBezTo>
                    <a:cubicBezTo>
                      <a:pt x="146089" y="810450"/>
                      <a:pt x="145545" y="815258"/>
                      <a:pt x="143011" y="819059"/>
                    </a:cubicBezTo>
                    <a:cubicBezTo>
                      <a:pt x="139611" y="824158"/>
                      <a:pt x="133934" y="827352"/>
                      <a:pt x="130010" y="832060"/>
                    </a:cubicBezTo>
                    <a:cubicBezTo>
                      <a:pt x="126676" y="836061"/>
                      <a:pt x="124231" y="840727"/>
                      <a:pt x="121342" y="845061"/>
                    </a:cubicBezTo>
                    <a:cubicBezTo>
                      <a:pt x="119898" y="849395"/>
                      <a:pt x="116505" y="853522"/>
                      <a:pt x="117009" y="858062"/>
                    </a:cubicBezTo>
                    <a:cubicBezTo>
                      <a:pt x="117010" y="858070"/>
                      <a:pt x="127842" y="890561"/>
                      <a:pt x="130010" y="897065"/>
                    </a:cubicBezTo>
                    <a:lnTo>
                      <a:pt x="134343" y="910066"/>
                    </a:lnTo>
                    <a:lnTo>
                      <a:pt x="138677" y="923067"/>
                    </a:lnTo>
                    <a:cubicBezTo>
                      <a:pt x="137232" y="938957"/>
                      <a:pt x="137472" y="955091"/>
                      <a:pt x="134343" y="970737"/>
                    </a:cubicBezTo>
                    <a:cubicBezTo>
                      <a:pt x="133076" y="977072"/>
                      <a:pt x="128221" y="982134"/>
                      <a:pt x="125676" y="988072"/>
                    </a:cubicBezTo>
                    <a:cubicBezTo>
                      <a:pt x="123877" y="992271"/>
                      <a:pt x="123876" y="997272"/>
                      <a:pt x="121342" y="1001073"/>
                    </a:cubicBezTo>
                    <a:cubicBezTo>
                      <a:pt x="117942" y="1006172"/>
                      <a:pt x="112265" y="1009366"/>
                      <a:pt x="108341" y="1014074"/>
                    </a:cubicBezTo>
                    <a:cubicBezTo>
                      <a:pt x="80997" y="1046886"/>
                      <a:pt x="116231" y="1010515"/>
                      <a:pt x="91007" y="1035742"/>
                    </a:cubicBezTo>
                    <a:cubicBezTo>
                      <a:pt x="89562" y="1041520"/>
                      <a:pt x="89977" y="1048120"/>
                      <a:pt x="86673" y="1053076"/>
                    </a:cubicBezTo>
                    <a:cubicBezTo>
                      <a:pt x="60541" y="1092273"/>
                      <a:pt x="83502" y="1032250"/>
                      <a:pt x="69339" y="1074745"/>
                    </a:cubicBezTo>
                    <a:cubicBezTo>
                      <a:pt x="66721" y="1108776"/>
                      <a:pt x="77612" y="1127011"/>
                      <a:pt x="52004" y="1144083"/>
                    </a:cubicBezTo>
                    <a:cubicBezTo>
                      <a:pt x="48203" y="1146617"/>
                      <a:pt x="43337" y="1146972"/>
                      <a:pt x="39003" y="1148417"/>
                    </a:cubicBezTo>
                    <a:cubicBezTo>
                      <a:pt x="37558" y="1152751"/>
                      <a:pt x="35924" y="1157026"/>
                      <a:pt x="34669" y="1161418"/>
                    </a:cubicBezTo>
                    <a:cubicBezTo>
                      <a:pt x="33033" y="1167145"/>
                      <a:pt x="33291" y="1173581"/>
                      <a:pt x="30336" y="1178752"/>
                    </a:cubicBezTo>
                    <a:cubicBezTo>
                      <a:pt x="27295" y="1184073"/>
                      <a:pt x="21669" y="1187419"/>
                      <a:pt x="17335" y="1191753"/>
                    </a:cubicBezTo>
                    <a:cubicBezTo>
                      <a:pt x="24387" y="1227016"/>
                      <a:pt x="21691" y="1200217"/>
                      <a:pt x="17335" y="1239423"/>
                    </a:cubicBezTo>
                    <a:cubicBezTo>
                      <a:pt x="15414" y="1256711"/>
                      <a:pt x="15300" y="1274185"/>
                      <a:pt x="13001" y="1291427"/>
                    </a:cubicBezTo>
                    <a:cubicBezTo>
                      <a:pt x="12397" y="1295955"/>
                      <a:pt x="9775" y="1299996"/>
                      <a:pt x="8667" y="1304428"/>
                    </a:cubicBezTo>
                    <a:lnTo>
                      <a:pt x="0" y="1339097"/>
                    </a:lnTo>
                    <a:cubicBezTo>
                      <a:pt x="9904" y="1345700"/>
                      <a:pt x="17541" y="1348385"/>
                      <a:pt x="21668" y="1360765"/>
                    </a:cubicBezTo>
                    <a:cubicBezTo>
                      <a:pt x="25880" y="1373400"/>
                      <a:pt x="27106" y="1386847"/>
                      <a:pt x="30336" y="1399768"/>
                    </a:cubicBezTo>
                    <a:cubicBezTo>
                      <a:pt x="31444" y="1404200"/>
                      <a:pt x="31102" y="1409915"/>
                      <a:pt x="34669" y="1412769"/>
                    </a:cubicBezTo>
                    <a:cubicBezTo>
                      <a:pt x="39320" y="1416490"/>
                      <a:pt x="46277" y="1415467"/>
                      <a:pt x="52004" y="1417103"/>
                    </a:cubicBezTo>
                    <a:cubicBezTo>
                      <a:pt x="67703" y="1421589"/>
                      <a:pt x="63762" y="1420608"/>
                      <a:pt x="78006" y="1430104"/>
                    </a:cubicBezTo>
                    <a:cubicBezTo>
                      <a:pt x="79451" y="1435882"/>
                      <a:pt x="82340" y="1441482"/>
                      <a:pt x="82340" y="1447438"/>
                    </a:cubicBezTo>
                    <a:cubicBezTo>
                      <a:pt x="82340" y="1464833"/>
                      <a:pt x="75361" y="1482249"/>
                      <a:pt x="78006" y="1499442"/>
                    </a:cubicBezTo>
                    <a:cubicBezTo>
                      <a:pt x="78701" y="1503957"/>
                      <a:pt x="86730" y="1502172"/>
                      <a:pt x="91007" y="1503776"/>
                    </a:cubicBezTo>
                    <a:cubicBezTo>
                      <a:pt x="114016" y="1512405"/>
                      <a:pt x="112675" y="1504771"/>
                      <a:pt x="112675" y="1516777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4" name="Forme libre 143"/>
              <p:cNvSpPr/>
              <p:nvPr/>
            </p:nvSpPr>
            <p:spPr>
              <a:xfrm>
                <a:off x="2170808" y="5872095"/>
                <a:ext cx="1187770" cy="645714"/>
              </a:xfrm>
              <a:custGeom>
                <a:avLst/>
                <a:gdLst>
                  <a:gd name="connsiteX0" fmla="*/ 1187770 w 1187770"/>
                  <a:gd name="connsiteY0" fmla="*/ 0 h 645714"/>
                  <a:gd name="connsiteX1" fmla="*/ 1174769 w 1187770"/>
                  <a:gd name="connsiteY1" fmla="*/ 13001 h 645714"/>
                  <a:gd name="connsiteX2" fmla="*/ 1161768 w 1187770"/>
                  <a:gd name="connsiteY2" fmla="*/ 21668 h 645714"/>
                  <a:gd name="connsiteX3" fmla="*/ 1153101 w 1187770"/>
                  <a:gd name="connsiteY3" fmla="*/ 34669 h 645714"/>
                  <a:gd name="connsiteX4" fmla="*/ 1148767 w 1187770"/>
                  <a:gd name="connsiteY4" fmla="*/ 52004 h 645714"/>
                  <a:gd name="connsiteX5" fmla="*/ 1135766 w 1187770"/>
                  <a:gd name="connsiteY5" fmla="*/ 60671 h 645714"/>
                  <a:gd name="connsiteX6" fmla="*/ 1027425 w 1187770"/>
                  <a:gd name="connsiteY6" fmla="*/ 65005 h 645714"/>
                  <a:gd name="connsiteX7" fmla="*/ 1014424 w 1187770"/>
                  <a:gd name="connsiteY7" fmla="*/ 69338 h 645714"/>
                  <a:gd name="connsiteX8" fmla="*/ 1010091 w 1187770"/>
                  <a:gd name="connsiteY8" fmla="*/ 82339 h 645714"/>
                  <a:gd name="connsiteX9" fmla="*/ 1005757 w 1187770"/>
                  <a:gd name="connsiteY9" fmla="*/ 117008 h 645714"/>
                  <a:gd name="connsiteX10" fmla="*/ 997090 w 1187770"/>
                  <a:gd name="connsiteY10" fmla="*/ 151678 h 645714"/>
                  <a:gd name="connsiteX11" fmla="*/ 992756 w 1187770"/>
                  <a:gd name="connsiteY11" fmla="*/ 164678 h 645714"/>
                  <a:gd name="connsiteX12" fmla="*/ 975421 w 1187770"/>
                  <a:gd name="connsiteY12" fmla="*/ 182013 h 645714"/>
                  <a:gd name="connsiteX13" fmla="*/ 940752 w 1187770"/>
                  <a:gd name="connsiteY13" fmla="*/ 212349 h 645714"/>
                  <a:gd name="connsiteX14" fmla="*/ 923418 w 1187770"/>
                  <a:gd name="connsiteY14" fmla="*/ 216682 h 645714"/>
                  <a:gd name="connsiteX15" fmla="*/ 901749 w 1187770"/>
                  <a:gd name="connsiteY15" fmla="*/ 238350 h 645714"/>
                  <a:gd name="connsiteX16" fmla="*/ 893082 w 1187770"/>
                  <a:gd name="connsiteY16" fmla="*/ 247018 h 645714"/>
                  <a:gd name="connsiteX17" fmla="*/ 819410 w 1187770"/>
                  <a:gd name="connsiteY17" fmla="*/ 251351 h 645714"/>
                  <a:gd name="connsiteX18" fmla="*/ 797742 w 1187770"/>
                  <a:gd name="connsiteY18" fmla="*/ 264352 h 645714"/>
                  <a:gd name="connsiteX19" fmla="*/ 702401 w 1187770"/>
                  <a:gd name="connsiteY19" fmla="*/ 286021 h 645714"/>
                  <a:gd name="connsiteX20" fmla="*/ 672066 w 1187770"/>
                  <a:gd name="connsiteY20" fmla="*/ 294688 h 645714"/>
                  <a:gd name="connsiteX21" fmla="*/ 589727 w 1187770"/>
                  <a:gd name="connsiteY21" fmla="*/ 325023 h 645714"/>
                  <a:gd name="connsiteX22" fmla="*/ 546390 w 1187770"/>
                  <a:gd name="connsiteY22" fmla="*/ 329357 h 645714"/>
                  <a:gd name="connsiteX23" fmla="*/ 524722 w 1187770"/>
                  <a:gd name="connsiteY23" fmla="*/ 359693 h 645714"/>
                  <a:gd name="connsiteX24" fmla="*/ 511721 w 1187770"/>
                  <a:gd name="connsiteY24" fmla="*/ 364026 h 645714"/>
                  <a:gd name="connsiteX25" fmla="*/ 485719 w 1187770"/>
                  <a:gd name="connsiteY25" fmla="*/ 390028 h 645714"/>
                  <a:gd name="connsiteX26" fmla="*/ 472718 w 1187770"/>
                  <a:gd name="connsiteY26" fmla="*/ 394362 h 645714"/>
                  <a:gd name="connsiteX27" fmla="*/ 355710 w 1187770"/>
                  <a:gd name="connsiteY27" fmla="*/ 398696 h 645714"/>
                  <a:gd name="connsiteX28" fmla="*/ 347042 w 1187770"/>
                  <a:gd name="connsiteY28" fmla="*/ 429031 h 645714"/>
                  <a:gd name="connsiteX29" fmla="*/ 334041 w 1187770"/>
                  <a:gd name="connsiteY29" fmla="*/ 442032 h 645714"/>
                  <a:gd name="connsiteX30" fmla="*/ 308039 w 1187770"/>
                  <a:gd name="connsiteY30" fmla="*/ 459367 h 645714"/>
                  <a:gd name="connsiteX31" fmla="*/ 295038 w 1187770"/>
                  <a:gd name="connsiteY31" fmla="*/ 468034 h 645714"/>
                  <a:gd name="connsiteX32" fmla="*/ 234367 w 1187770"/>
                  <a:gd name="connsiteY32" fmla="*/ 459367 h 645714"/>
                  <a:gd name="connsiteX33" fmla="*/ 221366 w 1187770"/>
                  <a:gd name="connsiteY33" fmla="*/ 450699 h 645714"/>
                  <a:gd name="connsiteX34" fmla="*/ 186697 w 1187770"/>
                  <a:gd name="connsiteY34" fmla="*/ 455033 h 645714"/>
                  <a:gd name="connsiteX35" fmla="*/ 165029 w 1187770"/>
                  <a:gd name="connsiteY35" fmla="*/ 459367 h 645714"/>
                  <a:gd name="connsiteX36" fmla="*/ 160695 w 1187770"/>
                  <a:gd name="connsiteY36" fmla="*/ 502703 h 645714"/>
                  <a:gd name="connsiteX37" fmla="*/ 139027 w 1187770"/>
                  <a:gd name="connsiteY37" fmla="*/ 520038 h 645714"/>
                  <a:gd name="connsiteX38" fmla="*/ 104358 w 1187770"/>
                  <a:gd name="connsiteY38" fmla="*/ 533039 h 645714"/>
                  <a:gd name="connsiteX39" fmla="*/ 74022 w 1187770"/>
                  <a:gd name="connsiteY39" fmla="*/ 559041 h 645714"/>
                  <a:gd name="connsiteX40" fmla="*/ 65355 w 1187770"/>
                  <a:gd name="connsiteY40" fmla="*/ 580709 h 645714"/>
                  <a:gd name="connsiteX41" fmla="*/ 35019 w 1187770"/>
                  <a:gd name="connsiteY41" fmla="*/ 598043 h 645714"/>
                  <a:gd name="connsiteX42" fmla="*/ 26352 w 1187770"/>
                  <a:gd name="connsiteY42" fmla="*/ 606711 h 645714"/>
                  <a:gd name="connsiteX43" fmla="*/ 13351 w 1187770"/>
                  <a:gd name="connsiteY43" fmla="*/ 615378 h 645714"/>
                  <a:gd name="connsiteX44" fmla="*/ 350 w 1187770"/>
                  <a:gd name="connsiteY44" fmla="*/ 641380 h 645714"/>
                  <a:gd name="connsiteX45" fmla="*/ 350 w 1187770"/>
                  <a:gd name="connsiteY45" fmla="*/ 645714 h 645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187770" h="645714">
                    <a:moveTo>
                      <a:pt x="1187770" y="0"/>
                    </a:moveTo>
                    <a:cubicBezTo>
                      <a:pt x="1183436" y="4334"/>
                      <a:pt x="1179477" y="9078"/>
                      <a:pt x="1174769" y="13001"/>
                    </a:cubicBezTo>
                    <a:cubicBezTo>
                      <a:pt x="1170768" y="16335"/>
                      <a:pt x="1165451" y="17985"/>
                      <a:pt x="1161768" y="21668"/>
                    </a:cubicBezTo>
                    <a:cubicBezTo>
                      <a:pt x="1158085" y="25351"/>
                      <a:pt x="1155990" y="30335"/>
                      <a:pt x="1153101" y="34669"/>
                    </a:cubicBezTo>
                    <a:cubicBezTo>
                      <a:pt x="1151656" y="40447"/>
                      <a:pt x="1152071" y="47048"/>
                      <a:pt x="1148767" y="52004"/>
                    </a:cubicBezTo>
                    <a:cubicBezTo>
                      <a:pt x="1145878" y="56338"/>
                      <a:pt x="1140945" y="60116"/>
                      <a:pt x="1135766" y="60671"/>
                    </a:cubicBezTo>
                    <a:cubicBezTo>
                      <a:pt x="1099829" y="64521"/>
                      <a:pt x="1063539" y="63560"/>
                      <a:pt x="1027425" y="65005"/>
                    </a:cubicBezTo>
                    <a:cubicBezTo>
                      <a:pt x="1023091" y="66449"/>
                      <a:pt x="1017654" y="66108"/>
                      <a:pt x="1014424" y="69338"/>
                    </a:cubicBezTo>
                    <a:cubicBezTo>
                      <a:pt x="1011194" y="72568"/>
                      <a:pt x="1010908" y="77845"/>
                      <a:pt x="1010091" y="82339"/>
                    </a:cubicBezTo>
                    <a:cubicBezTo>
                      <a:pt x="1008008" y="93797"/>
                      <a:pt x="1007903" y="105561"/>
                      <a:pt x="1005757" y="117008"/>
                    </a:cubicBezTo>
                    <a:cubicBezTo>
                      <a:pt x="1003562" y="128716"/>
                      <a:pt x="1000858" y="140377"/>
                      <a:pt x="997090" y="151678"/>
                    </a:cubicBezTo>
                    <a:cubicBezTo>
                      <a:pt x="995645" y="156011"/>
                      <a:pt x="995411" y="160961"/>
                      <a:pt x="992756" y="164678"/>
                    </a:cubicBezTo>
                    <a:cubicBezTo>
                      <a:pt x="988006" y="171328"/>
                      <a:pt x="981199" y="176235"/>
                      <a:pt x="975421" y="182013"/>
                    </a:cubicBezTo>
                    <a:cubicBezTo>
                      <a:pt x="965521" y="191913"/>
                      <a:pt x="952655" y="205736"/>
                      <a:pt x="940752" y="212349"/>
                    </a:cubicBezTo>
                    <a:cubicBezTo>
                      <a:pt x="935546" y="215241"/>
                      <a:pt x="929196" y="215238"/>
                      <a:pt x="923418" y="216682"/>
                    </a:cubicBezTo>
                    <a:cubicBezTo>
                      <a:pt x="908557" y="238972"/>
                      <a:pt x="922388" y="221838"/>
                      <a:pt x="901749" y="238350"/>
                    </a:cubicBezTo>
                    <a:cubicBezTo>
                      <a:pt x="898558" y="240902"/>
                      <a:pt x="897118" y="246381"/>
                      <a:pt x="893082" y="247018"/>
                    </a:cubicBezTo>
                    <a:cubicBezTo>
                      <a:pt x="868783" y="250855"/>
                      <a:pt x="843967" y="249907"/>
                      <a:pt x="819410" y="251351"/>
                    </a:cubicBezTo>
                    <a:cubicBezTo>
                      <a:pt x="808518" y="262244"/>
                      <a:pt x="813495" y="259851"/>
                      <a:pt x="797742" y="264352"/>
                    </a:cubicBezTo>
                    <a:cubicBezTo>
                      <a:pt x="705966" y="290573"/>
                      <a:pt x="794248" y="265610"/>
                      <a:pt x="702401" y="286021"/>
                    </a:cubicBezTo>
                    <a:cubicBezTo>
                      <a:pt x="692135" y="288302"/>
                      <a:pt x="681949" y="291094"/>
                      <a:pt x="672066" y="294688"/>
                    </a:cubicBezTo>
                    <a:cubicBezTo>
                      <a:pt x="632578" y="309047"/>
                      <a:pt x="666955" y="317300"/>
                      <a:pt x="589727" y="325023"/>
                    </a:cubicBezTo>
                    <a:lnTo>
                      <a:pt x="546390" y="329357"/>
                    </a:lnTo>
                    <a:cubicBezTo>
                      <a:pt x="542438" y="335286"/>
                      <a:pt x="528754" y="356333"/>
                      <a:pt x="524722" y="359693"/>
                    </a:cubicBezTo>
                    <a:cubicBezTo>
                      <a:pt x="521213" y="362617"/>
                      <a:pt x="516055" y="362582"/>
                      <a:pt x="511721" y="364026"/>
                    </a:cubicBezTo>
                    <a:cubicBezTo>
                      <a:pt x="457812" y="399968"/>
                      <a:pt x="550239" y="336262"/>
                      <a:pt x="485719" y="390028"/>
                    </a:cubicBezTo>
                    <a:cubicBezTo>
                      <a:pt x="482210" y="392952"/>
                      <a:pt x="477276" y="394058"/>
                      <a:pt x="472718" y="394362"/>
                    </a:cubicBezTo>
                    <a:cubicBezTo>
                      <a:pt x="433775" y="396958"/>
                      <a:pt x="394713" y="397251"/>
                      <a:pt x="355710" y="398696"/>
                    </a:cubicBezTo>
                    <a:cubicBezTo>
                      <a:pt x="355132" y="401008"/>
                      <a:pt x="349529" y="425301"/>
                      <a:pt x="347042" y="429031"/>
                    </a:cubicBezTo>
                    <a:cubicBezTo>
                      <a:pt x="343642" y="434130"/>
                      <a:pt x="338879" y="438269"/>
                      <a:pt x="334041" y="442032"/>
                    </a:cubicBezTo>
                    <a:cubicBezTo>
                      <a:pt x="325818" y="448427"/>
                      <a:pt x="316706" y="453589"/>
                      <a:pt x="308039" y="459367"/>
                    </a:cubicBezTo>
                    <a:lnTo>
                      <a:pt x="295038" y="468034"/>
                    </a:lnTo>
                    <a:cubicBezTo>
                      <a:pt x="287406" y="467271"/>
                      <a:pt x="248706" y="465512"/>
                      <a:pt x="234367" y="459367"/>
                    </a:cubicBezTo>
                    <a:cubicBezTo>
                      <a:pt x="229580" y="457315"/>
                      <a:pt x="225700" y="453588"/>
                      <a:pt x="221366" y="450699"/>
                    </a:cubicBezTo>
                    <a:cubicBezTo>
                      <a:pt x="209810" y="452144"/>
                      <a:pt x="198208" y="453262"/>
                      <a:pt x="186697" y="455033"/>
                    </a:cubicBezTo>
                    <a:cubicBezTo>
                      <a:pt x="179417" y="456153"/>
                      <a:pt x="168556" y="452901"/>
                      <a:pt x="165029" y="459367"/>
                    </a:cubicBezTo>
                    <a:cubicBezTo>
                      <a:pt x="158077" y="472112"/>
                      <a:pt x="163959" y="488557"/>
                      <a:pt x="160695" y="502703"/>
                    </a:cubicBezTo>
                    <a:cubicBezTo>
                      <a:pt x="157296" y="517431"/>
                      <a:pt x="150126" y="515876"/>
                      <a:pt x="139027" y="520038"/>
                    </a:cubicBezTo>
                    <a:cubicBezTo>
                      <a:pt x="97572" y="535584"/>
                      <a:pt x="133868" y="523202"/>
                      <a:pt x="104358" y="533039"/>
                    </a:cubicBezTo>
                    <a:cubicBezTo>
                      <a:pt x="97184" y="538419"/>
                      <a:pt x="79348" y="550519"/>
                      <a:pt x="74022" y="559041"/>
                    </a:cubicBezTo>
                    <a:cubicBezTo>
                      <a:pt x="69899" y="565638"/>
                      <a:pt x="70856" y="575208"/>
                      <a:pt x="65355" y="580709"/>
                    </a:cubicBezTo>
                    <a:cubicBezTo>
                      <a:pt x="57120" y="588944"/>
                      <a:pt x="44709" y="591583"/>
                      <a:pt x="35019" y="598043"/>
                    </a:cubicBezTo>
                    <a:cubicBezTo>
                      <a:pt x="31619" y="600309"/>
                      <a:pt x="29543" y="604159"/>
                      <a:pt x="26352" y="606711"/>
                    </a:cubicBezTo>
                    <a:cubicBezTo>
                      <a:pt x="22285" y="609965"/>
                      <a:pt x="17685" y="612489"/>
                      <a:pt x="13351" y="615378"/>
                    </a:cubicBezTo>
                    <a:cubicBezTo>
                      <a:pt x="4878" y="628088"/>
                      <a:pt x="3938" y="627027"/>
                      <a:pt x="350" y="641380"/>
                    </a:cubicBezTo>
                    <a:cubicBezTo>
                      <a:pt x="0" y="642782"/>
                      <a:pt x="350" y="644269"/>
                      <a:pt x="350" y="645714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5" name="Forme libre 144"/>
              <p:cNvSpPr/>
              <p:nvPr/>
            </p:nvSpPr>
            <p:spPr>
              <a:xfrm>
                <a:off x="3380246" y="5629410"/>
                <a:ext cx="199348" cy="342359"/>
              </a:xfrm>
              <a:custGeom>
                <a:avLst/>
                <a:gdLst>
                  <a:gd name="connsiteX0" fmla="*/ 199348 w 199348"/>
                  <a:gd name="connsiteY0" fmla="*/ 0 h 342359"/>
                  <a:gd name="connsiteX1" fmla="*/ 182014 w 199348"/>
                  <a:gd name="connsiteY1" fmla="*/ 4334 h 342359"/>
                  <a:gd name="connsiteX2" fmla="*/ 164679 w 199348"/>
                  <a:gd name="connsiteY2" fmla="*/ 21669 h 342359"/>
                  <a:gd name="connsiteX3" fmla="*/ 143011 w 199348"/>
                  <a:gd name="connsiteY3" fmla="*/ 34670 h 342359"/>
                  <a:gd name="connsiteX4" fmla="*/ 134344 w 199348"/>
                  <a:gd name="connsiteY4" fmla="*/ 47671 h 342359"/>
                  <a:gd name="connsiteX5" fmla="*/ 117009 w 199348"/>
                  <a:gd name="connsiteY5" fmla="*/ 52004 h 342359"/>
                  <a:gd name="connsiteX6" fmla="*/ 60672 w 199348"/>
                  <a:gd name="connsiteY6" fmla="*/ 65005 h 342359"/>
                  <a:gd name="connsiteX7" fmla="*/ 47671 w 199348"/>
                  <a:gd name="connsiteY7" fmla="*/ 117009 h 342359"/>
                  <a:gd name="connsiteX8" fmla="*/ 43337 w 199348"/>
                  <a:gd name="connsiteY8" fmla="*/ 134344 h 342359"/>
                  <a:gd name="connsiteX9" fmla="*/ 39003 w 199348"/>
                  <a:gd name="connsiteY9" fmla="*/ 164679 h 342359"/>
                  <a:gd name="connsiteX10" fmla="*/ 30336 w 199348"/>
                  <a:gd name="connsiteY10" fmla="*/ 177680 h 342359"/>
                  <a:gd name="connsiteX11" fmla="*/ 26002 w 199348"/>
                  <a:gd name="connsiteY11" fmla="*/ 190681 h 342359"/>
                  <a:gd name="connsiteX12" fmla="*/ 21669 w 199348"/>
                  <a:gd name="connsiteY12" fmla="*/ 216683 h 342359"/>
                  <a:gd name="connsiteX13" fmla="*/ 13001 w 199348"/>
                  <a:gd name="connsiteY13" fmla="*/ 225350 h 342359"/>
                  <a:gd name="connsiteX14" fmla="*/ 0 w 199348"/>
                  <a:gd name="connsiteY14" fmla="*/ 255686 h 342359"/>
                  <a:gd name="connsiteX15" fmla="*/ 4334 w 199348"/>
                  <a:gd name="connsiteY15" fmla="*/ 268687 h 342359"/>
                  <a:gd name="connsiteX16" fmla="*/ 13001 w 199348"/>
                  <a:gd name="connsiteY16" fmla="*/ 342359 h 342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9348" h="342359">
                    <a:moveTo>
                      <a:pt x="199348" y="0"/>
                    </a:moveTo>
                    <a:cubicBezTo>
                      <a:pt x="193570" y="1445"/>
                      <a:pt x="187065" y="1177"/>
                      <a:pt x="182014" y="4334"/>
                    </a:cubicBezTo>
                    <a:cubicBezTo>
                      <a:pt x="175084" y="8665"/>
                      <a:pt x="171686" y="17465"/>
                      <a:pt x="164679" y="21669"/>
                    </a:cubicBezTo>
                    <a:lnTo>
                      <a:pt x="143011" y="34670"/>
                    </a:lnTo>
                    <a:cubicBezTo>
                      <a:pt x="140122" y="39004"/>
                      <a:pt x="138678" y="44782"/>
                      <a:pt x="134344" y="47671"/>
                    </a:cubicBezTo>
                    <a:cubicBezTo>
                      <a:pt x="129388" y="50975"/>
                      <a:pt x="122714" y="50293"/>
                      <a:pt x="117009" y="52004"/>
                    </a:cubicBezTo>
                    <a:cubicBezTo>
                      <a:pt x="73740" y="64984"/>
                      <a:pt x="108522" y="58170"/>
                      <a:pt x="60672" y="65005"/>
                    </a:cubicBezTo>
                    <a:cubicBezTo>
                      <a:pt x="41071" y="84604"/>
                      <a:pt x="54781" y="67236"/>
                      <a:pt x="47671" y="117009"/>
                    </a:cubicBezTo>
                    <a:cubicBezTo>
                      <a:pt x="46829" y="122905"/>
                      <a:pt x="44403" y="128484"/>
                      <a:pt x="43337" y="134344"/>
                    </a:cubicBezTo>
                    <a:cubicBezTo>
                      <a:pt x="41510" y="144394"/>
                      <a:pt x="41938" y="154895"/>
                      <a:pt x="39003" y="164679"/>
                    </a:cubicBezTo>
                    <a:cubicBezTo>
                      <a:pt x="37506" y="169668"/>
                      <a:pt x="32665" y="173022"/>
                      <a:pt x="30336" y="177680"/>
                    </a:cubicBezTo>
                    <a:cubicBezTo>
                      <a:pt x="28293" y="181766"/>
                      <a:pt x="27447" y="186347"/>
                      <a:pt x="26002" y="190681"/>
                    </a:cubicBezTo>
                    <a:cubicBezTo>
                      <a:pt x="24558" y="199348"/>
                      <a:pt x="24754" y="208456"/>
                      <a:pt x="21669" y="216683"/>
                    </a:cubicBezTo>
                    <a:cubicBezTo>
                      <a:pt x="20234" y="220509"/>
                      <a:pt x="15267" y="221950"/>
                      <a:pt x="13001" y="225350"/>
                    </a:cubicBezTo>
                    <a:cubicBezTo>
                      <a:pt x="5863" y="236057"/>
                      <a:pt x="3852" y="244132"/>
                      <a:pt x="0" y="255686"/>
                    </a:cubicBezTo>
                    <a:cubicBezTo>
                      <a:pt x="1445" y="260020"/>
                      <a:pt x="3540" y="264188"/>
                      <a:pt x="4334" y="268687"/>
                    </a:cubicBezTo>
                    <a:cubicBezTo>
                      <a:pt x="13614" y="321273"/>
                      <a:pt x="13001" y="311554"/>
                      <a:pt x="13001" y="342359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7" name="Forme libre 146"/>
              <p:cNvSpPr/>
              <p:nvPr/>
            </p:nvSpPr>
            <p:spPr>
              <a:xfrm>
                <a:off x="3449585" y="5061702"/>
                <a:ext cx="76505" cy="622775"/>
              </a:xfrm>
              <a:custGeom>
                <a:avLst/>
                <a:gdLst>
                  <a:gd name="connsiteX0" fmla="*/ 0 w 76505"/>
                  <a:gd name="connsiteY0" fmla="*/ 0 h 622775"/>
                  <a:gd name="connsiteX1" fmla="*/ 4333 w 76505"/>
                  <a:gd name="connsiteY1" fmla="*/ 73672 h 622775"/>
                  <a:gd name="connsiteX2" fmla="*/ 13001 w 76505"/>
                  <a:gd name="connsiteY2" fmla="*/ 99674 h 622775"/>
                  <a:gd name="connsiteX3" fmla="*/ 17334 w 76505"/>
                  <a:gd name="connsiteY3" fmla="*/ 112675 h 622775"/>
                  <a:gd name="connsiteX4" fmla="*/ 26002 w 76505"/>
                  <a:gd name="connsiteY4" fmla="*/ 156012 h 622775"/>
                  <a:gd name="connsiteX5" fmla="*/ 34669 w 76505"/>
                  <a:gd name="connsiteY5" fmla="*/ 169013 h 622775"/>
                  <a:gd name="connsiteX6" fmla="*/ 56337 w 76505"/>
                  <a:gd name="connsiteY6" fmla="*/ 208016 h 622775"/>
                  <a:gd name="connsiteX7" fmla="*/ 69338 w 76505"/>
                  <a:gd name="connsiteY7" fmla="*/ 212349 h 622775"/>
                  <a:gd name="connsiteX8" fmla="*/ 65005 w 76505"/>
                  <a:gd name="connsiteY8" fmla="*/ 251352 h 622775"/>
                  <a:gd name="connsiteX9" fmla="*/ 52004 w 76505"/>
                  <a:gd name="connsiteY9" fmla="*/ 281688 h 622775"/>
                  <a:gd name="connsiteX10" fmla="*/ 52004 w 76505"/>
                  <a:gd name="connsiteY10" fmla="*/ 320690 h 622775"/>
                  <a:gd name="connsiteX11" fmla="*/ 47670 w 76505"/>
                  <a:gd name="connsiteY11" fmla="*/ 368361 h 622775"/>
                  <a:gd name="connsiteX12" fmla="*/ 30335 w 76505"/>
                  <a:gd name="connsiteY12" fmla="*/ 394362 h 622775"/>
                  <a:gd name="connsiteX13" fmla="*/ 21668 w 76505"/>
                  <a:gd name="connsiteY13" fmla="*/ 407363 h 622775"/>
                  <a:gd name="connsiteX14" fmla="*/ 30335 w 76505"/>
                  <a:gd name="connsiteY14" fmla="*/ 416031 h 622775"/>
                  <a:gd name="connsiteX15" fmla="*/ 39003 w 76505"/>
                  <a:gd name="connsiteY15" fmla="*/ 442033 h 622775"/>
                  <a:gd name="connsiteX16" fmla="*/ 43336 w 76505"/>
                  <a:gd name="connsiteY16" fmla="*/ 459367 h 622775"/>
                  <a:gd name="connsiteX17" fmla="*/ 52004 w 76505"/>
                  <a:gd name="connsiteY17" fmla="*/ 468034 h 622775"/>
                  <a:gd name="connsiteX18" fmla="*/ 60671 w 76505"/>
                  <a:gd name="connsiteY18" fmla="*/ 507037 h 622775"/>
                  <a:gd name="connsiteX19" fmla="*/ 69338 w 76505"/>
                  <a:gd name="connsiteY19" fmla="*/ 520038 h 622775"/>
                  <a:gd name="connsiteX20" fmla="*/ 60671 w 76505"/>
                  <a:gd name="connsiteY20" fmla="*/ 593710 h 622775"/>
                  <a:gd name="connsiteX21" fmla="*/ 52004 w 76505"/>
                  <a:gd name="connsiteY21" fmla="*/ 606711 h 62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6505" h="622775">
                    <a:moveTo>
                      <a:pt x="0" y="0"/>
                    </a:moveTo>
                    <a:cubicBezTo>
                      <a:pt x="1444" y="24557"/>
                      <a:pt x="1151" y="49279"/>
                      <a:pt x="4333" y="73672"/>
                    </a:cubicBezTo>
                    <a:cubicBezTo>
                      <a:pt x="5515" y="82732"/>
                      <a:pt x="10112" y="91007"/>
                      <a:pt x="13001" y="99674"/>
                    </a:cubicBezTo>
                    <a:lnTo>
                      <a:pt x="17334" y="112675"/>
                    </a:lnTo>
                    <a:cubicBezTo>
                      <a:pt x="18932" y="123858"/>
                      <a:pt x="19950" y="143909"/>
                      <a:pt x="26002" y="156012"/>
                    </a:cubicBezTo>
                    <a:cubicBezTo>
                      <a:pt x="28331" y="160670"/>
                      <a:pt x="32340" y="164355"/>
                      <a:pt x="34669" y="169013"/>
                    </a:cubicBezTo>
                    <a:cubicBezTo>
                      <a:pt x="40774" y="181222"/>
                      <a:pt x="39943" y="202552"/>
                      <a:pt x="56337" y="208016"/>
                    </a:cubicBezTo>
                    <a:lnTo>
                      <a:pt x="69338" y="212349"/>
                    </a:lnTo>
                    <a:cubicBezTo>
                      <a:pt x="76505" y="241016"/>
                      <a:pt x="74648" y="219210"/>
                      <a:pt x="65005" y="251352"/>
                    </a:cubicBezTo>
                    <a:cubicBezTo>
                      <a:pt x="56202" y="280694"/>
                      <a:pt x="67913" y="265777"/>
                      <a:pt x="52004" y="281688"/>
                    </a:cubicBezTo>
                    <a:cubicBezTo>
                      <a:pt x="42248" y="310955"/>
                      <a:pt x="52004" y="274929"/>
                      <a:pt x="52004" y="320690"/>
                    </a:cubicBezTo>
                    <a:cubicBezTo>
                      <a:pt x="52004" y="336646"/>
                      <a:pt x="50799" y="352715"/>
                      <a:pt x="47670" y="368361"/>
                    </a:cubicBezTo>
                    <a:cubicBezTo>
                      <a:pt x="44176" y="385833"/>
                      <a:pt x="39144" y="383351"/>
                      <a:pt x="30335" y="394362"/>
                    </a:cubicBezTo>
                    <a:cubicBezTo>
                      <a:pt x="27081" y="398429"/>
                      <a:pt x="24557" y="403029"/>
                      <a:pt x="21668" y="407363"/>
                    </a:cubicBezTo>
                    <a:cubicBezTo>
                      <a:pt x="24557" y="410252"/>
                      <a:pt x="28508" y="412376"/>
                      <a:pt x="30335" y="416031"/>
                    </a:cubicBezTo>
                    <a:cubicBezTo>
                      <a:pt x="34421" y="424203"/>
                      <a:pt x="36787" y="433169"/>
                      <a:pt x="39003" y="442033"/>
                    </a:cubicBezTo>
                    <a:cubicBezTo>
                      <a:pt x="40447" y="447811"/>
                      <a:pt x="40672" y="454040"/>
                      <a:pt x="43336" y="459367"/>
                    </a:cubicBezTo>
                    <a:cubicBezTo>
                      <a:pt x="45163" y="463022"/>
                      <a:pt x="49115" y="465145"/>
                      <a:pt x="52004" y="468034"/>
                    </a:cubicBezTo>
                    <a:cubicBezTo>
                      <a:pt x="53669" y="478026"/>
                      <a:pt x="55336" y="496366"/>
                      <a:pt x="60671" y="507037"/>
                    </a:cubicBezTo>
                    <a:cubicBezTo>
                      <a:pt x="63000" y="511695"/>
                      <a:pt x="66449" y="515704"/>
                      <a:pt x="69338" y="520038"/>
                    </a:cubicBezTo>
                    <a:cubicBezTo>
                      <a:pt x="69174" y="521675"/>
                      <a:pt x="63410" y="585493"/>
                      <a:pt x="60671" y="593710"/>
                    </a:cubicBezTo>
                    <a:cubicBezTo>
                      <a:pt x="50983" y="622775"/>
                      <a:pt x="52004" y="591443"/>
                      <a:pt x="52004" y="606711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8" name="Forme libre 147"/>
              <p:cNvSpPr/>
              <p:nvPr/>
            </p:nvSpPr>
            <p:spPr>
              <a:xfrm>
                <a:off x="2419175" y="4640316"/>
                <a:ext cx="130937" cy="319829"/>
              </a:xfrm>
              <a:custGeom>
                <a:avLst/>
                <a:gdLst>
                  <a:gd name="connsiteX0" fmla="*/ 7669 w 130937"/>
                  <a:gd name="connsiteY0" fmla="*/ 295711 h 319829"/>
                  <a:gd name="connsiteX1" fmla="*/ 16336 w 130937"/>
                  <a:gd name="connsiteY1" fmla="*/ 265375 h 319829"/>
                  <a:gd name="connsiteX2" fmla="*/ 25003 w 130937"/>
                  <a:gd name="connsiteY2" fmla="*/ 239373 h 319829"/>
                  <a:gd name="connsiteX3" fmla="*/ 29337 w 130937"/>
                  <a:gd name="connsiteY3" fmla="*/ 222039 h 319829"/>
                  <a:gd name="connsiteX4" fmla="*/ 46671 w 130937"/>
                  <a:gd name="connsiteY4" fmla="*/ 200370 h 319829"/>
                  <a:gd name="connsiteX5" fmla="*/ 55339 w 130937"/>
                  <a:gd name="connsiteY5" fmla="*/ 187369 h 319829"/>
                  <a:gd name="connsiteX6" fmla="*/ 64006 w 130937"/>
                  <a:gd name="connsiteY6" fmla="*/ 170035 h 319829"/>
                  <a:gd name="connsiteX7" fmla="*/ 77007 w 130937"/>
                  <a:gd name="connsiteY7" fmla="*/ 165701 h 319829"/>
                  <a:gd name="connsiteX8" fmla="*/ 90008 w 130937"/>
                  <a:gd name="connsiteY8" fmla="*/ 139699 h 319829"/>
                  <a:gd name="connsiteX9" fmla="*/ 94342 w 130937"/>
                  <a:gd name="connsiteY9" fmla="*/ 126698 h 319829"/>
                  <a:gd name="connsiteX10" fmla="*/ 103009 w 130937"/>
                  <a:gd name="connsiteY10" fmla="*/ 113697 h 319829"/>
                  <a:gd name="connsiteX11" fmla="*/ 111676 w 130937"/>
                  <a:gd name="connsiteY11" fmla="*/ 79028 h 319829"/>
                  <a:gd name="connsiteX12" fmla="*/ 129011 w 130937"/>
                  <a:gd name="connsiteY12" fmla="*/ 53026 h 319829"/>
                  <a:gd name="connsiteX13" fmla="*/ 116010 w 130937"/>
                  <a:gd name="connsiteY13" fmla="*/ 1022 h 319829"/>
                  <a:gd name="connsiteX14" fmla="*/ 111676 w 130937"/>
                  <a:gd name="connsiteY14" fmla="*/ 1022 h 319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0937" h="319829">
                    <a:moveTo>
                      <a:pt x="7669" y="295711"/>
                    </a:moveTo>
                    <a:cubicBezTo>
                      <a:pt x="22240" y="251991"/>
                      <a:pt x="0" y="319829"/>
                      <a:pt x="16336" y="265375"/>
                    </a:cubicBezTo>
                    <a:cubicBezTo>
                      <a:pt x="18961" y="256624"/>
                      <a:pt x="22787" y="248236"/>
                      <a:pt x="25003" y="239373"/>
                    </a:cubicBezTo>
                    <a:cubicBezTo>
                      <a:pt x="26448" y="233595"/>
                      <a:pt x="26991" y="227513"/>
                      <a:pt x="29337" y="222039"/>
                    </a:cubicBezTo>
                    <a:cubicBezTo>
                      <a:pt x="35492" y="207677"/>
                      <a:pt x="38070" y="211122"/>
                      <a:pt x="46671" y="200370"/>
                    </a:cubicBezTo>
                    <a:cubicBezTo>
                      <a:pt x="49925" y="196303"/>
                      <a:pt x="52755" y="191891"/>
                      <a:pt x="55339" y="187369"/>
                    </a:cubicBezTo>
                    <a:cubicBezTo>
                      <a:pt x="58544" y="181760"/>
                      <a:pt x="59438" y="174603"/>
                      <a:pt x="64006" y="170035"/>
                    </a:cubicBezTo>
                    <a:cubicBezTo>
                      <a:pt x="67236" y="166805"/>
                      <a:pt x="72673" y="167146"/>
                      <a:pt x="77007" y="165701"/>
                    </a:cubicBezTo>
                    <a:cubicBezTo>
                      <a:pt x="87901" y="133022"/>
                      <a:pt x="73206" y="173303"/>
                      <a:pt x="90008" y="139699"/>
                    </a:cubicBezTo>
                    <a:cubicBezTo>
                      <a:pt x="92051" y="135613"/>
                      <a:pt x="92299" y="130784"/>
                      <a:pt x="94342" y="126698"/>
                    </a:cubicBezTo>
                    <a:cubicBezTo>
                      <a:pt x="96671" y="122040"/>
                      <a:pt x="100680" y="118355"/>
                      <a:pt x="103009" y="113697"/>
                    </a:cubicBezTo>
                    <a:cubicBezTo>
                      <a:pt x="121773" y="76170"/>
                      <a:pt x="86937" y="133455"/>
                      <a:pt x="111676" y="79028"/>
                    </a:cubicBezTo>
                    <a:cubicBezTo>
                      <a:pt x="115987" y="69545"/>
                      <a:pt x="129011" y="53026"/>
                      <a:pt x="129011" y="53026"/>
                    </a:cubicBezTo>
                    <a:cubicBezTo>
                      <a:pt x="126602" y="31344"/>
                      <a:pt x="130937" y="15949"/>
                      <a:pt x="116010" y="1022"/>
                    </a:cubicBezTo>
                    <a:cubicBezTo>
                      <a:pt x="114988" y="0"/>
                      <a:pt x="113121" y="1022"/>
                      <a:pt x="111676" y="1022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151" name="ZoneTexte 150"/>
          <p:cNvSpPr txBox="1"/>
          <p:nvPr/>
        </p:nvSpPr>
        <p:spPr>
          <a:xfrm>
            <a:off x="2420888" y="9057456"/>
            <a:ext cx="16930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dirty="0" smtClean="0">
                <a:solidFill>
                  <a:schemeClr val="tx2"/>
                </a:solidFill>
              </a:rPr>
              <a:t>Cliquer sur les rectangles bleus</a:t>
            </a:r>
            <a:endParaRPr lang="fr-FR" sz="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12" fill="hold"/>
                                        <p:tgtEl>
                                          <p:spTgt spid="1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6672" y="1136576"/>
            <a:ext cx="785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002060"/>
                </a:solidFill>
                <a:latin typeface="Lucida Handwriting" pitchFamily="66" charset="0"/>
              </a:rPr>
              <a:t>Misa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64704" y="2864768"/>
            <a:ext cx="5400000" cy="277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Il fut notre chauffeur, tout au long du voyage</a:t>
            </a: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Natif des hauts plateaux, c’est un fier Merina</a:t>
            </a: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D’un naturel  affable, il restait toujours sage</a:t>
            </a: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Même en situation tendue, jamais ne s’énerva.</a:t>
            </a:r>
          </a:p>
          <a:p>
            <a:pPr algn="ctr"/>
            <a:endParaRPr lang="fr-FR" sz="1000" b="1" dirty="0" smtClean="0">
              <a:solidFill>
                <a:srgbClr val="002060"/>
              </a:solidFill>
              <a:latin typeface="Lucida Handwriting" pitchFamily="66" charset="0"/>
            </a:endParaRP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Toujours  attentionné, il combla  tous nos vœux</a:t>
            </a: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Sauf  à brancher la clim, là, il fit le  têtu.</a:t>
            </a: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Pas une seule fois, sur piste et gués boueux</a:t>
            </a: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Il planta la voiture  et nous laissa perdu.</a:t>
            </a:r>
          </a:p>
          <a:p>
            <a:pPr algn="ctr"/>
            <a:endParaRPr lang="fr-FR" sz="1000" b="1" dirty="0" smtClean="0">
              <a:solidFill>
                <a:srgbClr val="002060"/>
              </a:solidFill>
              <a:latin typeface="Lucida Handwriting" pitchFamily="66" charset="0"/>
            </a:endParaRP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Bien sûr, il nous mena dans des endroits choisis</a:t>
            </a: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Où nos achats, je crois, rapportaient commissions</a:t>
            </a: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Il nous mena aussi dans une ou deux gargotes</a:t>
            </a: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Dont les mets  surprenants, ont gâtes nos colons.</a:t>
            </a:r>
          </a:p>
          <a:p>
            <a:pPr algn="ctr"/>
            <a:endParaRPr lang="fr-FR" sz="1000" b="1" dirty="0" smtClean="0">
              <a:solidFill>
                <a:srgbClr val="002060"/>
              </a:solidFill>
              <a:latin typeface="Lucida Handwriting" pitchFamily="66" charset="0"/>
            </a:endParaRP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Mais ces pratiques là, sont je pense endémiques</a:t>
            </a: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Vu la situation au plan économique.</a:t>
            </a:r>
          </a:p>
          <a:p>
            <a:pPr algn="ctr"/>
            <a:endParaRPr lang="fr-FR" sz="1000" b="1" dirty="0" smtClean="0">
              <a:solidFill>
                <a:srgbClr val="002060"/>
              </a:solidFill>
              <a:latin typeface="Lucida Handwriting" pitchFamily="66" charset="0"/>
            </a:endParaRPr>
          </a:p>
          <a:p>
            <a:pPr algn="ctr"/>
            <a:endParaRPr lang="fr-FR" sz="1000" b="1" dirty="0" smtClean="0">
              <a:solidFill>
                <a:srgbClr val="002060"/>
              </a:solidFill>
              <a:latin typeface="Lucida Handwriting" pitchFamily="66" charset="0"/>
            </a:endParaRPr>
          </a:p>
          <a:p>
            <a:pPr algn="ctr"/>
            <a:endParaRPr lang="fr-FR" sz="1000" b="1" dirty="0" smtClean="0">
              <a:solidFill>
                <a:srgbClr val="002060"/>
              </a:solidFill>
              <a:latin typeface="Lucida Handwriting" pitchFamily="66" charset="0"/>
            </a:endParaRPr>
          </a:p>
          <a:p>
            <a:pPr algn="ctr"/>
            <a:endParaRPr lang="fr-FR" sz="1000" b="1" dirty="0" smtClean="0">
              <a:solidFill>
                <a:srgbClr val="002060"/>
              </a:solidFill>
              <a:latin typeface="Lucida Handwriting" pitchFamily="66" charset="0"/>
            </a:endParaRPr>
          </a:p>
          <a:p>
            <a:pPr algn="ctr"/>
            <a:endParaRPr lang="fr-FR" sz="1000" b="1" dirty="0" smtClean="0">
              <a:solidFill>
                <a:srgbClr val="002060"/>
              </a:solidFill>
              <a:latin typeface="Lucida Handwriting" pitchFamily="66" charset="0"/>
            </a:endParaRPr>
          </a:p>
          <a:p>
            <a:pPr algn="ctr"/>
            <a:endParaRPr lang="fr-FR" sz="1000" b="1" dirty="0" smtClean="0">
              <a:solidFill>
                <a:srgbClr val="002060"/>
              </a:solidFill>
              <a:latin typeface="Lucida Handwriting" pitchFamily="66" charset="0"/>
            </a:endParaRPr>
          </a:p>
          <a:p>
            <a:pPr algn="ctr"/>
            <a:endParaRPr lang="fr-FR" sz="1000" b="1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pPr algn="ctr"/>
            <a:endParaRPr lang="fr-FR" sz="1000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pPr algn="ctr"/>
            <a:endParaRPr lang="fr-FR" sz="1000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endParaRPr lang="fr-FR" sz="1000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endParaRPr lang="fr-FR" sz="1000" dirty="0" smtClean="0">
              <a:solidFill>
                <a:srgbClr val="002060"/>
              </a:solidFill>
              <a:latin typeface="Lucida Handwriting" pitchFamily="66" charset="0"/>
            </a:endParaRPr>
          </a:p>
          <a:p>
            <a:endParaRPr lang="fr-FR" sz="1000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r>
              <a:rPr lang="fr-FR" sz="1000" dirty="0" smtClean="0">
                <a:solidFill>
                  <a:srgbClr val="0070C0"/>
                </a:solidFill>
                <a:latin typeface="Lucida Handwriting" pitchFamily="66" charset="0"/>
              </a:rPr>
              <a:t> </a:t>
            </a:r>
          </a:p>
          <a:p>
            <a:endParaRPr lang="fr-FR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endParaRPr lang="fr-FR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endParaRPr lang="fr-FR" dirty="0">
              <a:solidFill>
                <a:srgbClr val="0070C0"/>
              </a:solidFill>
              <a:latin typeface="Lucida Handwriting" pitchFamily="66" charset="0"/>
            </a:endParaRPr>
          </a:p>
        </p:txBody>
      </p:sp>
      <p:pic>
        <p:nvPicPr>
          <p:cNvPr id="4" name="Image 3" descr="DSCN3048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84784" y="920552"/>
            <a:ext cx="2520280" cy="1890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 descr="DSCN3560.JPG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/>
          <a:srcRect l="29636" r="23792"/>
          <a:stretch>
            <a:fillRect/>
          </a:stretch>
        </p:blipFill>
        <p:spPr>
          <a:xfrm>
            <a:off x="2840804" y="5889104"/>
            <a:ext cx="1152128" cy="1855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 descr="IMG_6451.JPG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8640" y="5980531"/>
            <a:ext cx="2352000" cy="17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 descr="DSCN3076.JPG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93096" y="5980531"/>
            <a:ext cx="2352000" cy="17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Bouton d'action : Début 8">
            <a:hlinkClick r:id="" action="ppaction://hlinkshowjump?jump=firstslide" highlightClick="1"/>
          </p:cNvPr>
          <p:cNvSpPr/>
          <p:nvPr/>
        </p:nvSpPr>
        <p:spPr>
          <a:xfrm>
            <a:off x="548680" y="9273481"/>
            <a:ext cx="324000" cy="252000"/>
          </a:xfrm>
          <a:prstGeom prst="actionButtonBeginning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Bouton d'action : Fin 9">
            <a:hlinkClick r:id="" action="ppaction://hlinkshowjump?jump=lastslide" highlightClick="1"/>
          </p:cNvPr>
          <p:cNvSpPr/>
          <p:nvPr/>
        </p:nvSpPr>
        <p:spPr>
          <a:xfrm>
            <a:off x="5733256" y="9273481"/>
            <a:ext cx="324000" cy="252000"/>
          </a:xfrm>
          <a:prstGeom prst="actionButtonE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Bouton d'action : Précédent 10">
            <a:hlinkClick r:id="" action="ppaction://hlinkshowjump?jump=previousslide" highlightClick="1"/>
          </p:cNvPr>
          <p:cNvSpPr/>
          <p:nvPr/>
        </p:nvSpPr>
        <p:spPr>
          <a:xfrm>
            <a:off x="1988840" y="9273481"/>
            <a:ext cx="324000" cy="252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Bouton d'action : Suivant 11">
            <a:hlinkClick r:id="" action="ppaction://hlinkshowjump?jump=nextslide" highlightClick="1"/>
          </p:cNvPr>
          <p:cNvSpPr/>
          <p:nvPr/>
        </p:nvSpPr>
        <p:spPr>
          <a:xfrm>
            <a:off x="4221088" y="9273481"/>
            <a:ext cx="324000" cy="252000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" name="Image 12" descr="IMG_6311.JPG">
            <a:hlinkClick r:id="rId10" action="ppaction://hlinkfile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365104" y="1208584"/>
            <a:ext cx="1916832" cy="1437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ZoneTexte 13"/>
          <p:cNvSpPr txBox="1"/>
          <p:nvPr/>
        </p:nvSpPr>
        <p:spPr>
          <a:xfrm>
            <a:off x="2708920" y="9057456"/>
            <a:ext cx="12442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dirty="0" smtClean="0">
                <a:solidFill>
                  <a:schemeClr val="tx2"/>
                </a:solidFill>
              </a:rPr>
              <a:t>Cliquer sur les photos</a:t>
            </a:r>
            <a:endParaRPr lang="fr-FR" sz="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48680" y="106456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2060"/>
                </a:solidFill>
                <a:latin typeface="Lucida Handwriting" pitchFamily="66" charset="0"/>
              </a:rPr>
              <a:t>L’aventure  c’est l’aventure</a:t>
            </a:r>
          </a:p>
        </p:txBody>
      </p:sp>
      <p:sp>
        <p:nvSpPr>
          <p:cNvPr id="7" name="Bouton d'action : Début 6">
            <a:hlinkClick r:id="" action="ppaction://hlinkshowjump?jump=firstslide" highlightClick="1"/>
          </p:cNvPr>
          <p:cNvSpPr/>
          <p:nvPr/>
        </p:nvSpPr>
        <p:spPr>
          <a:xfrm>
            <a:off x="548680" y="9273481"/>
            <a:ext cx="324000" cy="252000"/>
          </a:xfrm>
          <a:prstGeom prst="actionButtonBeginning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Bouton d'action : Fin 7">
            <a:hlinkClick r:id="" action="ppaction://hlinkshowjump?jump=lastslide" highlightClick="1"/>
          </p:cNvPr>
          <p:cNvSpPr/>
          <p:nvPr/>
        </p:nvSpPr>
        <p:spPr>
          <a:xfrm>
            <a:off x="5733256" y="9273481"/>
            <a:ext cx="324000" cy="252000"/>
          </a:xfrm>
          <a:prstGeom prst="actionButtonE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Bouton d'action : Précédent 8">
            <a:hlinkClick r:id="" action="ppaction://hlinkshowjump?jump=previousslide" highlightClick="1"/>
          </p:cNvPr>
          <p:cNvSpPr/>
          <p:nvPr/>
        </p:nvSpPr>
        <p:spPr>
          <a:xfrm>
            <a:off x="1988840" y="9273481"/>
            <a:ext cx="324000" cy="252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Bouton d'action : Suivant 9">
            <a:hlinkClick r:id="" action="ppaction://hlinkshowjump?jump=nextslide" highlightClick="1"/>
          </p:cNvPr>
          <p:cNvSpPr/>
          <p:nvPr/>
        </p:nvSpPr>
        <p:spPr>
          <a:xfrm>
            <a:off x="4221088" y="9273481"/>
            <a:ext cx="324000" cy="252000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" name="Image 16" descr="WP_20151110_009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rcRect b="21657"/>
          <a:stretch>
            <a:fillRect/>
          </a:stretch>
        </p:blipFill>
        <p:spPr>
          <a:xfrm>
            <a:off x="332656" y="6753200"/>
            <a:ext cx="1652184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Image 23" descr="DSCN3167.JPG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6632" y="1568624"/>
            <a:ext cx="2304000" cy="17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 12" descr="WP_20151110_004.jpg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96952" y="4664968"/>
            <a:ext cx="3685379" cy="2070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Image 25" descr="DSCN3182.JPG"/>
          <p:cNvPicPr>
            <a:picLocks noChangeAspect="1"/>
          </p:cNvPicPr>
          <p:nvPr/>
        </p:nvPicPr>
        <p:blipFill>
          <a:blip r:embed="rId8" cstate="print"/>
          <a:srcRect l="25344" t="33792" r="31209" b="8278"/>
          <a:stretch>
            <a:fillRect/>
          </a:stretch>
        </p:blipFill>
        <p:spPr>
          <a:xfrm>
            <a:off x="2996952" y="5241032"/>
            <a:ext cx="1512168" cy="15121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 11" descr="IMG_6487.JPG">
            <a:hlinkClick r:id="rId9" action="ppaction://hlinkfile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88640" y="3296816"/>
            <a:ext cx="2304000" cy="17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ZoneTexte 17"/>
          <p:cNvSpPr txBox="1"/>
          <p:nvPr/>
        </p:nvSpPr>
        <p:spPr>
          <a:xfrm>
            <a:off x="2276872" y="1712640"/>
            <a:ext cx="432048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0070C0"/>
                </a:solidFill>
                <a:latin typeface="Lucida Handwriting" pitchFamily="66" charset="0"/>
              </a:rPr>
              <a:t>Juste à peine arrivés, fini vacances pépères</a:t>
            </a:r>
          </a:p>
          <a:p>
            <a:pPr algn="ctr"/>
            <a:r>
              <a:rPr lang="fr-FR" sz="1000" b="1" dirty="0" smtClean="0">
                <a:solidFill>
                  <a:srgbClr val="0070C0"/>
                </a:solidFill>
                <a:latin typeface="Lucida Handwriting" pitchFamily="66" charset="0"/>
              </a:rPr>
              <a:t>Nous embarquons bientôt sur un chaland  peu  sûr. </a:t>
            </a:r>
          </a:p>
          <a:p>
            <a:pPr algn="ctr"/>
            <a:r>
              <a:rPr lang="fr-FR" sz="1000" b="1" dirty="0" smtClean="0">
                <a:solidFill>
                  <a:srgbClr val="0070C0"/>
                </a:solidFill>
                <a:latin typeface="Lucida Handwriting" pitchFamily="66" charset="0"/>
              </a:rPr>
              <a:t>Si toute la journée ce n’est pas la galère</a:t>
            </a:r>
          </a:p>
          <a:p>
            <a:pPr algn="ctr"/>
            <a:r>
              <a:rPr lang="fr-FR" sz="1000" b="1" dirty="0" smtClean="0">
                <a:solidFill>
                  <a:srgbClr val="0070C0"/>
                </a:solidFill>
                <a:latin typeface="Lucida Handwriting" pitchFamily="66" charset="0"/>
              </a:rPr>
              <a:t>La nuit, c’est le bivouac, dieu  que la terre est dure..</a:t>
            </a:r>
          </a:p>
          <a:p>
            <a:pPr algn="ctr"/>
            <a:endParaRPr lang="fr-FR" sz="1000" b="1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pPr algn="ctr"/>
            <a:r>
              <a:rPr lang="fr-FR" sz="1000" b="1" dirty="0" smtClean="0">
                <a:solidFill>
                  <a:srgbClr val="0070C0"/>
                </a:solidFill>
                <a:latin typeface="Lucida Handwriting" pitchFamily="66" charset="0"/>
              </a:rPr>
              <a:t>En route pour les </a:t>
            </a:r>
            <a:r>
              <a:rPr lang="fr-FR" sz="1000" b="1" dirty="0" err="1" smtClean="0">
                <a:solidFill>
                  <a:srgbClr val="0070C0"/>
                </a:solidFill>
                <a:latin typeface="Lucida Handwriting" pitchFamily="66" charset="0"/>
              </a:rPr>
              <a:t>Tsingy</a:t>
            </a:r>
            <a:r>
              <a:rPr lang="fr-FR" sz="1000" b="1" dirty="0" smtClean="0">
                <a:solidFill>
                  <a:srgbClr val="0070C0"/>
                </a:solidFill>
                <a:latin typeface="Lucida Handwriting" pitchFamily="66" charset="0"/>
              </a:rPr>
              <a:t>,  tout d’abord les Petites</a:t>
            </a:r>
          </a:p>
          <a:p>
            <a:pPr algn="ctr"/>
            <a:r>
              <a:rPr lang="fr-FR" sz="1000" b="1" dirty="0" smtClean="0">
                <a:solidFill>
                  <a:srgbClr val="0070C0"/>
                </a:solidFill>
                <a:latin typeface="Lucida Handwriting" pitchFamily="66" charset="0"/>
              </a:rPr>
              <a:t>Des failles très étroites, des rochers acérés</a:t>
            </a:r>
          </a:p>
          <a:p>
            <a:pPr algn="ctr"/>
            <a:r>
              <a:rPr lang="fr-FR" sz="1000" b="1" dirty="0" smtClean="0">
                <a:solidFill>
                  <a:srgbClr val="0070C0"/>
                </a:solidFill>
                <a:latin typeface="Lucida Handwriting" pitchFamily="66" charset="0"/>
              </a:rPr>
              <a:t>On grimpe à des échelles, puis on redescend vite.</a:t>
            </a:r>
          </a:p>
          <a:p>
            <a:pPr algn="ctr"/>
            <a:r>
              <a:rPr lang="fr-FR" sz="1000" b="1" dirty="0" smtClean="0">
                <a:solidFill>
                  <a:srgbClr val="0070C0"/>
                </a:solidFill>
                <a:latin typeface="Lucida Handwriting" pitchFamily="66" charset="0"/>
              </a:rPr>
              <a:t>Magnifique, épuisant, Les Grandes on va zapper.</a:t>
            </a:r>
          </a:p>
          <a:p>
            <a:pPr algn="ctr"/>
            <a:endParaRPr lang="fr-FR" sz="1000" b="1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pPr algn="ctr"/>
            <a:r>
              <a:rPr lang="fr-FR" sz="1000" b="1" dirty="0" smtClean="0">
                <a:solidFill>
                  <a:srgbClr val="0070C0"/>
                </a:solidFill>
                <a:latin typeface="Lucida Handwriting" pitchFamily="66" charset="0"/>
              </a:rPr>
              <a:t>Puis nous prenons la piste, longue et interminable</a:t>
            </a:r>
          </a:p>
          <a:p>
            <a:pPr algn="ctr"/>
            <a:r>
              <a:rPr lang="fr-FR" sz="1000" b="1" dirty="0" smtClean="0">
                <a:solidFill>
                  <a:srgbClr val="0070C0"/>
                </a:solidFill>
                <a:latin typeface="Lucida Handwriting" pitchFamily="66" charset="0"/>
              </a:rPr>
              <a:t>Traversons des rivières, , parfois les pieds dans l’eau</a:t>
            </a:r>
          </a:p>
          <a:p>
            <a:pPr algn="ctr"/>
            <a:r>
              <a:rPr lang="fr-FR" sz="1000" b="1" dirty="0" smtClean="0">
                <a:solidFill>
                  <a:srgbClr val="0070C0"/>
                </a:solidFill>
                <a:latin typeface="Lucida Handwriting" pitchFamily="66" charset="0"/>
              </a:rPr>
              <a:t>Nous empruntons des bacs, parfois bien improbables.</a:t>
            </a:r>
          </a:p>
          <a:p>
            <a:pPr algn="ctr"/>
            <a:r>
              <a:rPr lang="fr-FR" sz="1000" b="1" dirty="0" smtClean="0">
                <a:solidFill>
                  <a:srgbClr val="0070C0"/>
                </a:solidFill>
                <a:latin typeface="Lucida Handwriting" pitchFamily="66" charset="0"/>
              </a:rPr>
              <a:t>Nous croisons  des zébus attelés au chariot.</a:t>
            </a:r>
          </a:p>
          <a:p>
            <a:pPr algn="ctr"/>
            <a:endParaRPr lang="fr-FR" sz="1000" b="1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pPr algn="ctr"/>
            <a:r>
              <a:rPr lang="fr-FR" sz="1000" b="1" dirty="0" smtClean="0">
                <a:solidFill>
                  <a:srgbClr val="0070C0"/>
                </a:solidFill>
                <a:latin typeface="Lucida Handwriting" pitchFamily="66" charset="0"/>
              </a:rPr>
              <a:t>Nous avons néanmoins , échappé aux ornières</a:t>
            </a:r>
          </a:p>
          <a:p>
            <a:pPr algn="ctr"/>
            <a:r>
              <a:rPr lang="fr-FR" sz="1000" b="1" dirty="0" smtClean="0">
                <a:solidFill>
                  <a:srgbClr val="0070C0"/>
                </a:solidFill>
                <a:latin typeface="Lucida Handwriting" pitchFamily="66" charset="0"/>
              </a:rPr>
              <a:t>En voyant défiler  des buissons épineux</a:t>
            </a:r>
          </a:p>
          <a:p>
            <a:pPr algn="ctr"/>
            <a:r>
              <a:rPr lang="fr-FR" sz="1000" b="1" dirty="0" smtClean="0">
                <a:solidFill>
                  <a:srgbClr val="0070C0"/>
                </a:solidFill>
                <a:latin typeface="Lucida Handwriting" pitchFamily="66" charset="0"/>
              </a:rPr>
              <a:t> Et vraiment chahutés sur la banquette arrière</a:t>
            </a:r>
          </a:p>
          <a:p>
            <a:pPr algn="ctr"/>
            <a:r>
              <a:rPr lang="fr-FR" sz="1000" b="1" dirty="0" smtClean="0">
                <a:solidFill>
                  <a:srgbClr val="0070C0"/>
                </a:solidFill>
                <a:latin typeface="Lucida Handwriting" pitchFamily="66" charset="0"/>
              </a:rPr>
              <a:t>Seuls quelques baobabs, ont pu ravir nos yeux.</a:t>
            </a:r>
          </a:p>
          <a:p>
            <a:endParaRPr lang="fr-FR" sz="1000" b="1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endParaRPr lang="fr-FR" sz="1000" b="1" dirty="0">
              <a:solidFill>
                <a:srgbClr val="0070C0"/>
              </a:solidFill>
              <a:latin typeface="Lucida Handwriting" pitchFamily="66" charset="0"/>
            </a:endParaRPr>
          </a:p>
        </p:txBody>
      </p:sp>
      <p:pic>
        <p:nvPicPr>
          <p:cNvPr id="19" name="Image 18" descr="DSCN3232.JPG">
            <a:hlinkClick r:id="rId11" action="ppaction://hlinkfile"/>
          </p:cNvPr>
          <p:cNvPicPr>
            <a:picLocks noChangeAspect="1"/>
          </p:cNvPicPr>
          <p:nvPr/>
        </p:nvPicPr>
        <p:blipFill>
          <a:blip r:embed="rId12" cstate="print"/>
          <a:srcRect l="37137" r="12221"/>
          <a:stretch>
            <a:fillRect/>
          </a:stretch>
        </p:blipFill>
        <p:spPr>
          <a:xfrm>
            <a:off x="5013176" y="6753200"/>
            <a:ext cx="1555726" cy="23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 19" descr="DSCN3302.JPG">
            <a:hlinkClick r:id="rId13" action="ppaction://hlinkfile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60648" y="5025008"/>
            <a:ext cx="2304000" cy="17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 21" descr="IMG_6296.JPG">
            <a:hlinkClick r:id="rId15" action="ppaction://hlinkfile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168551" y="6897216"/>
            <a:ext cx="2660915" cy="1995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Plus 26">
            <a:hlinkClick r:id="rId17" action="ppaction://hlinkfile"/>
          </p:cNvPr>
          <p:cNvSpPr/>
          <p:nvPr/>
        </p:nvSpPr>
        <p:spPr>
          <a:xfrm>
            <a:off x="4365104" y="1136576"/>
            <a:ext cx="288032" cy="28803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Plus 27">
            <a:hlinkClick r:id="rId18" action="ppaction://hlinkfile"/>
          </p:cNvPr>
          <p:cNvSpPr/>
          <p:nvPr/>
        </p:nvSpPr>
        <p:spPr>
          <a:xfrm>
            <a:off x="4725144" y="1136576"/>
            <a:ext cx="288032" cy="28803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Plus 28">
            <a:hlinkClick r:id="rId19" action="ppaction://hlinkfile"/>
          </p:cNvPr>
          <p:cNvSpPr/>
          <p:nvPr/>
        </p:nvSpPr>
        <p:spPr>
          <a:xfrm>
            <a:off x="5445224" y="1136576"/>
            <a:ext cx="288032" cy="28803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Plus 29">
            <a:hlinkClick r:id="rId20" action="ppaction://hlinkfile"/>
          </p:cNvPr>
          <p:cNvSpPr/>
          <p:nvPr/>
        </p:nvSpPr>
        <p:spPr>
          <a:xfrm>
            <a:off x="5085184" y="1136576"/>
            <a:ext cx="288032" cy="28803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Plus 30">
            <a:hlinkClick r:id="rId21" action="ppaction://hlinkfile"/>
          </p:cNvPr>
          <p:cNvSpPr/>
          <p:nvPr/>
        </p:nvSpPr>
        <p:spPr>
          <a:xfrm>
            <a:off x="5805264" y="1136576"/>
            <a:ext cx="288032" cy="28803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Plus 31">
            <a:hlinkClick r:id="rId22" action="ppaction://hlinkfile"/>
          </p:cNvPr>
          <p:cNvSpPr/>
          <p:nvPr/>
        </p:nvSpPr>
        <p:spPr>
          <a:xfrm>
            <a:off x="6165304" y="1136576"/>
            <a:ext cx="288032" cy="28803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2492896" y="9057456"/>
            <a:ext cx="16017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dirty="0" smtClean="0">
                <a:solidFill>
                  <a:schemeClr val="tx2"/>
                </a:solidFill>
              </a:rPr>
              <a:t>Cliquer sur les photos et les +</a:t>
            </a:r>
            <a:endParaRPr lang="fr-FR" sz="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48680" y="106456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2060"/>
                </a:solidFill>
                <a:latin typeface="Lucida Handwriting" pitchFamily="66" charset="0"/>
              </a:rPr>
              <a:t>Les  enfants de </a:t>
            </a:r>
            <a:r>
              <a:rPr lang="fr-FR" b="1" dirty="0" err="1" smtClean="0">
                <a:solidFill>
                  <a:srgbClr val="002060"/>
                </a:solidFill>
                <a:latin typeface="Lucida Handwriting" pitchFamily="66" charset="0"/>
              </a:rPr>
              <a:t>Mada</a:t>
            </a:r>
            <a:endParaRPr lang="fr-FR" b="1" dirty="0" smtClean="0">
              <a:solidFill>
                <a:srgbClr val="002060"/>
              </a:solidFill>
              <a:latin typeface="Lucida Handwriting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64704" y="2720753"/>
            <a:ext cx="5400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 smtClean="0">
              <a:solidFill>
                <a:srgbClr val="002060"/>
              </a:solidFill>
              <a:latin typeface="Lucida Handwriting" pitchFamily="66" charset="0"/>
            </a:endParaRPr>
          </a:p>
          <a:p>
            <a:endParaRPr lang="fr-FR" sz="1400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pPr algn="ctr"/>
            <a:r>
              <a:rPr lang="fr-FR" sz="1000" b="1" dirty="0" smtClean="0">
                <a:solidFill>
                  <a:srgbClr val="0070C0"/>
                </a:solidFill>
                <a:latin typeface="Lucida Handwriting" pitchFamily="66" charset="0"/>
              </a:rPr>
              <a:t>Toi comment tu t’appelle, moi je m’appelle Laura</a:t>
            </a:r>
          </a:p>
          <a:p>
            <a:pPr algn="ctr"/>
            <a:r>
              <a:rPr lang="fr-FR" sz="1000" b="1" dirty="0" smtClean="0">
                <a:solidFill>
                  <a:srgbClr val="0070C0"/>
                </a:solidFill>
                <a:latin typeface="Lucida Handwriting" pitchFamily="66" charset="0"/>
              </a:rPr>
              <a:t>Puis ils prennent ta main pour suivre ton chemin</a:t>
            </a:r>
          </a:p>
          <a:p>
            <a:pPr algn="ctr"/>
            <a:r>
              <a:rPr lang="fr-FR" sz="1000" b="1" dirty="0" smtClean="0">
                <a:solidFill>
                  <a:srgbClr val="0070C0"/>
                </a:solidFill>
                <a:latin typeface="Lucida Handwriting" pitchFamily="66" charset="0"/>
              </a:rPr>
              <a:t>C’est ainsi  qu’à </a:t>
            </a:r>
            <a:r>
              <a:rPr lang="fr-FR" sz="1000" b="1" dirty="0" err="1" smtClean="0">
                <a:solidFill>
                  <a:srgbClr val="0070C0"/>
                </a:solidFill>
                <a:latin typeface="Lucida Handwriting" pitchFamily="66" charset="0"/>
              </a:rPr>
              <a:t>Mada</a:t>
            </a:r>
            <a:r>
              <a:rPr lang="fr-FR" sz="1000" b="1" dirty="0" smtClean="0">
                <a:solidFill>
                  <a:srgbClr val="0070C0"/>
                </a:solidFill>
                <a:latin typeface="Lucida Handwriting" pitchFamily="66" charset="0"/>
              </a:rPr>
              <a:t>,  ils s’adressent au </a:t>
            </a:r>
            <a:r>
              <a:rPr lang="fr-FR" sz="1000" b="1" dirty="0" err="1" smtClean="0">
                <a:solidFill>
                  <a:srgbClr val="0070C0"/>
                </a:solidFill>
                <a:latin typeface="Lucida Handwriting" pitchFamily="66" charset="0"/>
              </a:rPr>
              <a:t>Vazah</a:t>
            </a:r>
            <a:endParaRPr lang="fr-FR" sz="1000" b="1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pPr algn="ctr"/>
            <a:r>
              <a:rPr lang="fr-FR" sz="1000" b="1" dirty="0" smtClean="0">
                <a:solidFill>
                  <a:srgbClr val="0070C0"/>
                </a:solidFill>
                <a:latin typeface="Lucida Handwriting" pitchFamily="66" charset="0"/>
              </a:rPr>
              <a:t>Parfois un peu timides et parfois très malins</a:t>
            </a:r>
          </a:p>
          <a:p>
            <a:pPr algn="ctr"/>
            <a:endParaRPr lang="fr-FR" sz="1000" b="1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pPr algn="ctr"/>
            <a:r>
              <a:rPr lang="fr-FR" sz="1000" b="1" dirty="0" smtClean="0">
                <a:solidFill>
                  <a:srgbClr val="0070C0"/>
                </a:solidFill>
                <a:latin typeface="Lucida Handwriting" pitchFamily="66" charset="0"/>
              </a:rPr>
              <a:t>Un  jour une. jeune  fille ayant lié connaissance ,</a:t>
            </a:r>
          </a:p>
          <a:p>
            <a:pPr algn="ctr"/>
            <a:r>
              <a:rPr lang="fr-FR" sz="1000" b="1" dirty="0" smtClean="0">
                <a:solidFill>
                  <a:srgbClr val="0070C0"/>
                </a:solidFill>
                <a:latin typeface="Lucida Handwriting" pitchFamily="66" charset="0"/>
              </a:rPr>
              <a:t>Me  proposa l’achat  d’un  caillou  pas très beau.</a:t>
            </a:r>
          </a:p>
          <a:p>
            <a:pPr algn="ctr"/>
            <a:r>
              <a:rPr lang="fr-FR" sz="1000" b="1" dirty="0" smtClean="0">
                <a:solidFill>
                  <a:srgbClr val="0070C0"/>
                </a:solidFill>
                <a:latin typeface="Lucida Handwriting" pitchFamily="66" charset="0"/>
              </a:rPr>
              <a:t>Quatorze mille  </a:t>
            </a:r>
            <a:r>
              <a:rPr lang="fr-FR" sz="1000" b="1" dirty="0" err="1" smtClean="0">
                <a:solidFill>
                  <a:srgbClr val="0070C0"/>
                </a:solidFill>
                <a:latin typeface="Lucida Handwriting" pitchFamily="66" charset="0"/>
              </a:rPr>
              <a:t>Ariari</a:t>
            </a:r>
            <a:r>
              <a:rPr lang="fr-FR" sz="1000" b="1" dirty="0" smtClean="0">
                <a:solidFill>
                  <a:srgbClr val="0070C0"/>
                </a:solidFill>
                <a:latin typeface="Lucida Handwriting" pitchFamily="66" charset="0"/>
              </a:rPr>
              <a:t>, dit-elle avec aisance</a:t>
            </a:r>
          </a:p>
          <a:p>
            <a:pPr algn="ctr"/>
            <a:r>
              <a:rPr lang="fr-FR" sz="1000" b="1" dirty="0" smtClean="0">
                <a:solidFill>
                  <a:srgbClr val="0070C0"/>
                </a:solidFill>
                <a:latin typeface="Lucida Handwriting" pitchFamily="66" charset="0"/>
              </a:rPr>
              <a:t>Mais  voyant que son offre n’avait pas grand écho</a:t>
            </a:r>
          </a:p>
          <a:p>
            <a:pPr algn="ctr"/>
            <a:r>
              <a:rPr lang="fr-FR" sz="1000" b="1" dirty="0" smtClean="0">
                <a:solidFill>
                  <a:srgbClr val="0070C0"/>
                </a:solidFill>
                <a:latin typeface="Lucida Handwriting" pitchFamily="66" charset="0"/>
              </a:rPr>
              <a:t>Alors donne moi ton prix, laisse moi une chance</a:t>
            </a:r>
          </a:p>
          <a:p>
            <a:pPr algn="ctr"/>
            <a:r>
              <a:rPr lang="fr-FR" sz="1000" b="1" dirty="0" smtClean="0">
                <a:solidFill>
                  <a:srgbClr val="0070C0"/>
                </a:solidFill>
                <a:latin typeface="Lucida Handwriting" pitchFamily="66" charset="0"/>
              </a:rPr>
              <a:t>J’avance un prix de mille,  pour finir au plus tôt</a:t>
            </a:r>
          </a:p>
          <a:p>
            <a:pPr algn="ctr"/>
            <a:r>
              <a:rPr lang="fr-FR" sz="1000" b="1" dirty="0" smtClean="0">
                <a:solidFill>
                  <a:srgbClr val="0070C0"/>
                </a:solidFill>
                <a:latin typeface="Lucida Handwriting" pitchFamily="66" charset="0"/>
              </a:rPr>
              <a:t>La petite malicieuse, de l’humour a le sens</a:t>
            </a:r>
          </a:p>
          <a:p>
            <a:pPr algn="ctr"/>
            <a:r>
              <a:rPr lang="fr-FR" sz="1000" b="1" dirty="0" smtClean="0">
                <a:solidFill>
                  <a:srgbClr val="0070C0"/>
                </a:solidFill>
                <a:latin typeface="Lucida Handwriting" pitchFamily="66" charset="0"/>
              </a:rPr>
              <a:t>Et le sourire aux lèvres, Tu veux dire en Euro.</a:t>
            </a:r>
          </a:p>
          <a:p>
            <a:pPr algn="ctr"/>
            <a:endParaRPr lang="fr-FR" sz="1000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pPr algn="ctr"/>
            <a:endParaRPr lang="fr-FR" sz="1000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endParaRPr lang="fr-FR" sz="1000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endParaRPr lang="fr-FR" sz="1000" dirty="0" smtClean="0">
              <a:solidFill>
                <a:srgbClr val="002060"/>
              </a:solidFill>
              <a:latin typeface="Lucida Handwriting" pitchFamily="66" charset="0"/>
            </a:endParaRPr>
          </a:p>
          <a:p>
            <a:endParaRPr lang="fr-FR" sz="1000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r>
              <a:rPr lang="fr-FR" sz="1000" dirty="0" smtClean="0">
                <a:solidFill>
                  <a:srgbClr val="0070C0"/>
                </a:solidFill>
                <a:latin typeface="Lucida Handwriting" pitchFamily="66" charset="0"/>
              </a:rPr>
              <a:t> </a:t>
            </a:r>
          </a:p>
          <a:p>
            <a:endParaRPr lang="fr-FR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endParaRPr lang="fr-FR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endParaRPr lang="fr-FR" dirty="0">
              <a:solidFill>
                <a:srgbClr val="0070C0"/>
              </a:solidFill>
              <a:latin typeface="Lucida Handwriting" pitchFamily="66" charset="0"/>
            </a:endParaRPr>
          </a:p>
        </p:txBody>
      </p:sp>
      <p:pic>
        <p:nvPicPr>
          <p:cNvPr id="4" name="Image 3" descr="DSCN3082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rcRect t="7741" b="22590"/>
          <a:stretch>
            <a:fillRect/>
          </a:stretch>
        </p:blipFill>
        <p:spPr>
          <a:xfrm>
            <a:off x="1806793" y="1424440"/>
            <a:ext cx="3244416" cy="1512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 descr="DSCN3074.JPG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/>
          <a:srcRect l="12409" t="13145" r="16238"/>
          <a:stretch>
            <a:fillRect/>
          </a:stretch>
        </p:blipFill>
        <p:spPr>
          <a:xfrm>
            <a:off x="5345832" y="7473280"/>
            <a:ext cx="1419560" cy="1295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 12" descr="DSCN3085.JPG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/>
          <a:srcRect t="23399" r="38579" b="22005"/>
          <a:stretch>
            <a:fillRect/>
          </a:stretch>
        </p:blipFill>
        <p:spPr>
          <a:xfrm>
            <a:off x="1916832" y="6825208"/>
            <a:ext cx="1512168" cy="100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 13" descr="DSCN3126.JPG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 cstate="print"/>
          <a:srcRect l="21431"/>
          <a:stretch>
            <a:fillRect/>
          </a:stretch>
        </p:blipFill>
        <p:spPr>
          <a:xfrm>
            <a:off x="5661248" y="3008783"/>
            <a:ext cx="1055968" cy="10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 14" descr="DSCN3127.JPG">
            <a:hlinkClick r:id="rId10" action="ppaction://hlinkfile"/>
          </p:cNvPr>
          <p:cNvPicPr>
            <a:picLocks noChangeAspect="1"/>
          </p:cNvPicPr>
          <p:nvPr/>
        </p:nvPicPr>
        <p:blipFill>
          <a:blip r:embed="rId11" cstate="print"/>
          <a:srcRect l="24867" r="14549"/>
          <a:stretch>
            <a:fillRect/>
          </a:stretch>
        </p:blipFill>
        <p:spPr>
          <a:xfrm>
            <a:off x="5345832" y="5601072"/>
            <a:ext cx="1512168" cy="18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 15" descr="DSCN3130.JPG">
            <a:hlinkClick r:id="rId12" action="ppaction://hlinkfile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356992" y="5241032"/>
            <a:ext cx="1968000" cy="14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 16" descr="DSCN3131.JPG">
            <a:hlinkClick r:id="rId14" action="ppaction://hlinkfile"/>
          </p:cNvPr>
          <p:cNvPicPr>
            <a:picLocks noChangeAspect="1"/>
          </p:cNvPicPr>
          <p:nvPr/>
        </p:nvPicPr>
        <p:blipFill>
          <a:blip r:embed="rId15" cstate="print"/>
          <a:srcRect l="6412" t="13454" r="9798"/>
          <a:stretch>
            <a:fillRect/>
          </a:stretch>
        </p:blipFill>
        <p:spPr>
          <a:xfrm>
            <a:off x="260648" y="2792760"/>
            <a:ext cx="1152000" cy="1586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 19" descr="DSCN3385.JPG">
            <a:hlinkClick r:id="rId16" action="ppaction://hlinkfile"/>
          </p:cNvPr>
          <p:cNvPicPr>
            <a:picLocks noChangeAspect="1"/>
          </p:cNvPicPr>
          <p:nvPr/>
        </p:nvPicPr>
        <p:blipFill>
          <a:blip r:embed="rId17" cstate="print"/>
          <a:srcRect l="18900" t="62600" r="47900"/>
          <a:stretch>
            <a:fillRect/>
          </a:stretch>
        </p:blipFill>
        <p:spPr>
          <a:xfrm>
            <a:off x="116632" y="7041232"/>
            <a:ext cx="1800200" cy="1520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Image 22" descr="DSCN3599.JPG">
            <a:hlinkClick r:id="rId18" action="ppaction://hlinkfile"/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645024" y="7905328"/>
            <a:ext cx="1512000" cy="113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Image 23" descr="DSCN3600.JPG">
            <a:hlinkClick r:id="rId20" action="ppaction://hlinkfile"/>
          </p:cNvPr>
          <p:cNvPicPr>
            <a:picLocks noChangeAspect="1"/>
          </p:cNvPicPr>
          <p:nvPr/>
        </p:nvPicPr>
        <p:blipFill>
          <a:blip r:embed="rId21" cstate="print"/>
          <a:srcRect l="43841" t="72337"/>
          <a:stretch>
            <a:fillRect/>
          </a:stretch>
        </p:blipFill>
        <p:spPr>
          <a:xfrm>
            <a:off x="3573017" y="6825321"/>
            <a:ext cx="1534783" cy="10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Image 25" descr="IMG_6173.JPG">
            <a:hlinkClick r:id="rId22" action="ppaction://hlinkfile"/>
          </p:cNvPr>
          <p:cNvPicPr>
            <a:picLocks noChangeAspect="1"/>
          </p:cNvPicPr>
          <p:nvPr/>
        </p:nvPicPr>
        <p:blipFill>
          <a:blip r:embed="rId23" cstate="print"/>
          <a:srcRect l="33612" t="8153" r="24459"/>
          <a:stretch>
            <a:fillRect/>
          </a:stretch>
        </p:blipFill>
        <p:spPr>
          <a:xfrm>
            <a:off x="5661248" y="4016896"/>
            <a:ext cx="1008112" cy="1656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Image 26" descr="IMG_6256.JPG">
            <a:hlinkClick r:id="rId24" action="ppaction://hlinkfile"/>
          </p:cNvPr>
          <p:cNvPicPr>
            <a:picLocks noChangeAspect="1"/>
          </p:cNvPicPr>
          <p:nvPr/>
        </p:nvPicPr>
        <p:blipFill>
          <a:blip r:embed="rId25" cstate="print"/>
          <a:srcRect t="13462" r="15144"/>
          <a:stretch>
            <a:fillRect/>
          </a:stretch>
        </p:blipFill>
        <p:spPr>
          <a:xfrm>
            <a:off x="1484784" y="5250901"/>
            <a:ext cx="1916832" cy="1466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Image 30" descr="IMG_6583.JPG">
            <a:hlinkClick r:id="rId26" action="ppaction://hlinkfile"/>
          </p:cNvPr>
          <p:cNvPicPr>
            <a:picLocks noChangeAspect="1"/>
          </p:cNvPicPr>
          <p:nvPr/>
        </p:nvPicPr>
        <p:blipFill>
          <a:blip r:embed="rId27" cstate="print"/>
          <a:srcRect l="27768" t="19669" r="28844" b="27108"/>
          <a:stretch>
            <a:fillRect/>
          </a:stretch>
        </p:blipFill>
        <p:spPr>
          <a:xfrm>
            <a:off x="188640" y="1352602"/>
            <a:ext cx="1556792" cy="1432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Image 31" descr="IMG_6585.JPG">
            <a:hlinkClick r:id="rId28" action="ppaction://hlinkfile"/>
          </p:cNvPr>
          <p:cNvPicPr>
            <a:picLocks noChangeAspect="1"/>
          </p:cNvPicPr>
          <p:nvPr/>
        </p:nvPicPr>
        <p:blipFill>
          <a:blip r:embed="rId29" cstate="print"/>
          <a:srcRect l="33200" t="19200" r="32150"/>
          <a:stretch>
            <a:fillRect/>
          </a:stretch>
        </p:blipFill>
        <p:spPr>
          <a:xfrm>
            <a:off x="5589241" y="1064569"/>
            <a:ext cx="1152128" cy="2014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Image 32" descr="WP_20151112_005.jpg">
            <a:hlinkClick r:id="rId30" action="ppaction://hlinkfile"/>
          </p:cNvPr>
          <p:cNvPicPr>
            <a:picLocks noChangeAspect="1"/>
          </p:cNvPicPr>
          <p:nvPr/>
        </p:nvPicPr>
        <p:blipFill>
          <a:blip r:embed="rId31" cstate="print"/>
          <a:srcRect l="27312" t="28121" r="19049"/>
          <a:stretch>
            <a:fillRect/>
          </a:stretch>
        </p:blipFill>
        <p:spPr>
          <a:xfrm>
            <a:off x="260648" y="4304929"/>
            <a:ext cx="1152000" cy="2748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Bouton d'action : Début 33">
            <a:hlinkClick r:id="" action="ppaction://hlinkshowjump?jump=firstslide" highlightClick="1"/>
          </p:cNvPr>
          <p:cNvSpPr/>
          <p:nvPr/>
        </p:nvSpPr>
        <p:spPr>
          <a:xfrm>
            <a:off x="548680" y="9273481"/>
            <a:ext cx="324000" cy="252000"/>
          </a:xfrm>
          <a:prstGeom prst="actionButtonBeginning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Bouton d'action : Fin 34">
            <a:hlinkClick r:id="" action="ppaction://hlinkshowjump?jump=lastslide" highlightClick="1"/>
          </p:cNvPr>
          <p:cNvSpPr/>
          <p:nvPr/>
        </p:nvSpPr>
        <p:spPr>
          <a:xfrm>
            <a:off x="5733256" y="9273481"/>
            <a:ext cx="324000" cy="252000"/>
          </a:xfrm>
          <a:prstGeom prst="actionButtonE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Bouton d'action : Précédent 35">
            <a:hlinkClick r:id="" action="ppaction://hlinkshowjump?jump=previousslide" highlightClick="1"/>
          </p:cNvPr>
          <p:cNvSpPr/>
          <p:nvPr/>
        </p:nvSpPr>
        <p:spPr>
          <a:xfrm>
            <a:off x="1988840" y="9273481"/>
            <a:ext cx="324000" cy="252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Bouton d'action : Suivant 36">
            <a:hlinkClick r:id="" action="ppaction://hlinkshowjump?jump=nextslide" highlightClick="1"/>
          </p:cNvPr>
          <p:cNvSpPr/>
          <p:nvPr/>
        </p:nvSpPr>
        <p:spPr>
          <a:xfrm>
            <a:off x="4221088" y="9273481"/>
            <a:ext cx="324000" cy="252000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" name="Image 39" descr="IMG_6562.JPG">
            <a:hlinkClick r:id="rId32" action="ppaction://hlinkfile"/>
          </p:cNvPr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1988840" y="7905328"/>
            <a:ext cx="1512000" cy="113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ZoneTexte 24"/>
          <p:cNvSpPr txBox="1"/>
          <p:nvPr/>
        </p:nvSpPr>
        <p:spPr>
          <a:xfrm>
            <a:off x="2636912" y="9129464"/>
            <a:ext cx="12442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dirty="0" smtClean="0">
                <a:solidFill>
                  <a:schemeClr val="tx2"/>
                </a:solidFill>
              </a:rPr>
              <a:t>Cliquer sur les photos</a:t>
            </a:r>
            <a:endParaRPr lang="fr-FR" sz="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48680" y="106456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2060"/>
                </a:solidFill>
                <a:latin typeface="Lucida Handwriting" pitchFamily="66" charset="0"/>
              </a:rPr>
              <a:t>Les  petits métiers</a:t>
            </a:r>
          </a:p>
        </p:txBody>
      </p:sp>
      <p:sp>
        <p:nvSpPr>
          <p:cNvPr id="8" name="Bouton d'action : Début 7">
            <a:hlinkClick r:id="" action="ppaction://hlinkshowjump?jump=firstslide" highlightClick="1"/>
          </p:cNvPr>
          <p:cNvSpPr/>
          <p:nvPr/>
        </p:nvSpPr>
        <p:spPr>
          <a:xfrm>
            <a:off x="548680" y="9273481"/>
            <a:ext cx="324000" cy="252000"/>
          </a:xfrm>
          <a:prstGeom prst="actionButtonBeginning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Bouton d'action : Fin 8">
            <a:hlinkClick r:id="" action="ppaction://hlinkshowjump?jump=lastslide" highlightClick="1"/>
          </p:cNvPr>
          <p:cNvSpPr/>
          <p:nvPr/>
        </p:nvSpPr>
        <p:spPr>
          <a:xfrm>
            <a:off x="5733256" y="9273481"/>
            <a:ext cx="324000" cy="252000"/>
          </a:xfrm>
          <a:prstGeom prst="actionButtonE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Bouton d'action : Précédent 9">
            <a:hlinkClick r:id="" action="ppaction://hlinkshowjump?jump=previousslide" highlightClick="1"/>
          </p:cNvPr>
          <p:cNvSpPr/>
          <p:nvPr/>
        </p:nvSpPr>
        <p:spPr>
          <a:xfrm>
            <a:off x="1988840" y="9273481"/>
            <a:ext cx="324000" cy="252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Bouton d'action : Suivant 10">
            <a:hlinkClick r:id="" action="ppaction://hlinkshowjump?jump=nextslide" highlightClick="1"/>
          </p:cNvPr>
          <p:cNvSpPr/>
          <p:nvPr/>
        </p:nvSpPr>
        <p:spPr>
          <a:xfrm>
            <a:off x="4221088" y="9273481"/>
            <a:ext cx="324000" cy="252000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64704" y="2864768"/>
            <a:ext cx="5400000" cy="23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Une canette de Coca, quelques fils électriques</a:t>
            </a: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Bien vite transformés, en vélo miniature.</a:t>
            </a: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Artiste en marqueterie, avec sa scie magique</a:t>
            </a: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C’est dans des bois précieux qu’il copie la nature.</a:t>
            </a:r>
          </a:p>
          <a:p>
            <a:pPr algn="ctr"/>
            <a:endParaRPr lang="fr-FR" sz="1000" b="1" dirty="0" smtClean="0">
              <a:solidFill>
                <a:srgbClr val="002060"/>
              </a:solidFill>
              <a:latin typeface="Lucida Handwriting" pitchFamily="66" charset="0"/>
            </a:endParaRP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D’autres  tirent des plantes, des fils et feuilles</a:t>
            </a: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Pour tresser des ficelle s, des cabas , des chapeaux</a:t>
            </a: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Palissandre et ébène, certains font des merveilles</a:t>
            </a: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En ouvrageant ces bois, pour en faire des cadeaux.</a:t>
            </a:r>
          </a:p>
          <a:p>
            <a:pPr algn="ctr"/>
            <a:endParaRPr lang="fr-FR" sz="1000" b="1" dirty="0" smtClean="0">
              <a:solidFill>
                <a:srgbClr val="002060"/>
              </a:solidFill>
              <a:latin typeface="Lucida Handwriting" pitchFamily="66" charset="0"/>
            </a:endParaRP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Dans villes et villages, les échoppes fleurissent</a:t>
            </a: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Pour survivre chacun, offre sa production.</a:t>
            </a: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Mangues, litchis, poulets, charbon, briques  et épices</a:t>
            </a: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Sur l’étal du boucher, viande  et mouches à foison.</a:t>
            </a:r>
          </a:p>
          <a:p>
            <a:pPr algn="ctr"/>
            <a:endParaRPr lang="fr-FR" sz="1000" b="1" dirty="0" smtClean="0">
              <a:solidFill>
                <a:srgbClr val="002060"/>
              </a:solidFill>
              <a:latin typeface="Lucida Handwriting" pitchFamily="66" charset="0"/>
            </a:endParaRPr>
          </a:p>
          <a:p>
            <a:pPr algn="ctr"/>
            <a:endParaRPr lang="fr-FR" sz="1000" b="1" dirty="0" smtClean="0">
              <a:solidFill>
                <a:srgbClr val="002060"/>
              </a:solidFill>
              <a:latin typeface="Lucida Handwriting" pitchFamily="66" charset="0"/>
            </a:endParaRPr>
          </a:p>
          <a:p>
            <a:pPr algn="ctr"/>
            <a:endParaRPr lang="fr-FR" sz="1000" b="1" dirty="0" smtClean="0">
              <a:solidFill>
                <a:srgbClr val="002060"/>
              </a:solidFill>
              <a:latin typeface="Lucida Handwriting" pitchFamily="66" charset="0"/>
            </a:endParaRPr>
          </a:p>
          <a:p>
            <a:pPr algn="ctr"/>
            <a:endParaRPr lang="fr-FR" sz="1000" b="1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pPr algn="ctr"/>
            <a:endParaRPr lang="fr-FR" sz="1000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pPr algn="ctr"/>
            <a:endParaRPr lang="fr-FR" sz="1000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endParaRPr lang="fr-FR" sz="1000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endParaRPr lang="fr-FR" sz="1000" dirty="0" smtClean="0">
              <a:solidFill>
                <a:srgbClr val="002060"/>
              </a:solidFill>
              <a:latin typeface="Lucida Handwriting" pitchFamily="66" charset="0"/>
            </a:endParaRPr>
          </a:p>
          <a:p>
            <a:endParaRPr lang="fr-FR" sz="1000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r>
              <a:rPr lang="fr-FR" sz="1000" dirty="0" smtClean="0">
                <a:solidFill>
                  <a:srgbClr val="0070C0"/>
                </a:solidFill>
                <a:latin typeface="Lucida Handwriting" pitchFamily="66" charset="0"/>
              </a:rPr>
              <a:t> </a:t>
            </a:r>
          </a:p>
          <a:p>
            <a:endParaRPr lang="fr-FR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endParaRPr lang="fr-FR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endParaRPr lang="fr-FR" dirty="0">
              <a:solidFill>
                <a:srgbClr val="0070C0"/>
              </a:solidFill>
              <a:latin typeface="Lucida Handwriting" pitchFamily="66" charset="0"/>
            </a:endParaRPr>
          </a:p>
        </p:txBody>
      </p:sp>
      <p:pic>
        <p:nvPicPr>
          <p:cNvPr id="14" name="Image 13" descr="DSCN3620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37112" y="5241032"/>
            <a:ext cx="1944000" cy="14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 14" descr="DSCN3651.JPG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80728" y="7257256"/>
            <a:ext cx="2304000" cy="17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 15" descr="DSCN3650.JPG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69160" y="1424608"/>
            <a:ext cx="1692000" cy="126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 16" descr="DSCN3658.JPG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00908" y="1424608"/>
            <a:ext cx="1692000" cy="126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 17" descr="DSCN3659.JPG">
            <a:hlinkClick r:id="rId10" action="ppaction://hlinkfile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17032" y="7257256"/>
            <a:ext cx="2304000" cy="17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 21" descr="IMG_6538.JPG">
            <a:hlinkClick r:id="rId12" action="ppaction://hlinkfile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76672" y="5241032"/>
            <a:ext cx="1944000" cy="14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Image 24" descr="DSCN3077.JPG">
            <a:hlinkClick r:id="rId14" action="ppaction://hlinkfile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32656" y="1424608"/>
            <a:ext cx="1692000" cy="126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Image 25" descr="IMG_6305.JPG">
            <a:hlinkClick r:id="rId16" action="ppaction://hlinkfile"/>
          </p:cNvPr>
          <p:cNvPicPr>
            <a:picLocks noChangeAspect="1"/>
          </p:cNvPicPr>
          <p:nvPr/>
        </p:nvPicPr>
        <p:blipFill>
          <a:blip r:embed="rId17" cstate="print"/>
          <a:srcRect l="20821" r="28613"/>
          <a:stretch>
            <a:fillRect/>
          </a:stretch>
        </p:blipFill>
        <p:spPr>
          <a:xfrm>
            <a:off x="2816824" y="5241032"/>
            <a:ext cx="1224136" cy="1815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Plus 18">
            <a:hlinkClick r:id="rId18" action="ppaction://hlinkfile"/>
          </p:cNvPr>
          <p:cNvSpPr/>
          <p:nvPr/>
        </p:nvSpPr>
        <p:spPr>
          <a:xfrm>
            <a:off x="656692" y="6753200"/>
            <a:ext cx="288000" cy="2880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Plus 19">
            <a:hlinkClick r:id="rId19" action="ppaction://hlinkfile"/>
          </p:cNvPr>
          <p:cNvSpPr/>
          <p:nvPr/>
        </p:nvSpPr>
        <p:spPr>
          <a:xfrm>
            <a:off x="1412776" y="6753200"/>
            <a:ext cx="288000" cy="2880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Plus 20">
            <a:hlinkClick r:id="rId20" action="ppaction://hlinkfile"/>
          </p:cNvPr>
          <p:cNvSpPr/>
          <p:nvPr/>
        </p:nvSpPr>
        <p:spPr>
          <a:xfrm>
            <a:off x="2168860" y="6753200"/>
            <a:ext cx="288000" cy="2880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Plus 22">
            <a:hlinkClick r:id="rId21" action="ppaction://hlinkfile"/>
          </p:cNvPr>
          <p:cNvSpPr/>
          <p:nvPr/>
        </p:nvSpPr>
        <p:spPr>
          <a:xfrm>
            <a:off x="4617132" y="6753200"/>
            <a:ext cx="288000" cy="2880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Plus 23">
            <a:hlinkClick r:id="rId22" action="ppaction://hlinkfile"/>
          </p:cNvPr>
          <p:cNvSpPr/>
          <p:nvPr/>
        </p:nvSpPr>
        <p:spPr>
          <a:xfrm>
            <a:off x="5373216" y="6753200"/>
            <a:ext cx="288000" cy="2880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Plus 26">
            <a:hlinkClick r:id="rId23" action="ppaction://hlinkfile"/>
          </p:cNvPr>
          <p:cNvSpPr/>
          <p:nvPr/>
        </p:nvSpPr>
        <p:spPr>
          <a:xfrm>
            <a:off x="6021288" y="6753200"/>
            <a:ext cx="288000" cy="2880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2492896" y="9129464"/>
            <a:ext cx="16017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dirty="0" smtClean="0">
                <a:solidFill>
                  <a:schemeClr val="tx2"/>
                </a:solidFill>
              </a:rPr>
              <a:t>Cliquer sur les photos et les +</a:t>
            </a:r>
            <a:endParaRPr lang="fr-FR" sz="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48680" y="106456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2060"/>
                </a:solidFill>
                <a:latin typeface="Lucida Handwriting" pitchFamily="66" charset="0"/>
              </a:rPr>
              <a:t>Grosses et petites bebêtes</a:t>
            </a:r>
          </a:p>
        </p:txBody>
      </p:sp>
      <p:sp>
        <p:nvSpPr>
          <p:cNvPr id="7" name="Bouton d'action : Début 6">
            <a:hlinkClick r:id="" action="ppaction://hlinkshowjump?jump=firstslide" highlightClick="1"/>
          </p:cNvPr>
          <p:cNvSpPr/>
          <p:nvPr/>
        </p:nvSpPr>
        <p:spPr>
          <a:xfrm>
            <a:off x="548680" y="9273481"/>
            <a:ext cx="324000" cy="252000"/>
          </a:xfrm>
          <a:prstGeom prst="actionButtonBeginning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Bouton d'action : Fin 7">
            <a:hlinkClick r:id="" action="ppaction://hlinkshowjump?jump=lastslide" highlightClick="1"/>
          </p:cNvPr>
          <p:cNvSpPr/>
          <p:nvPr/>
        </p:nvSpPr>
        <p:spPr>
          <a:xfrm>
            <a:off x="5733256" y="9273481"/>
            <a:ext cx="324000" cy="252000"/>
          </a:xfrm>
          <a:prstGeom prst="actionButtonE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Bouton d'action : Précédent 8">
            <a:hlinkClick r:id="" action="ppaction://hlinkshowjump?jump=previousslide" highlightClick="1"/>
          </p:cNvPr>
          <p:cNvSpPr/>
          <p:nvPr/>
        </p:nvSpPr>
        <p:spPr>
          <a:xfrm>
            <a:off x="1988840" y="9273481"/>
            <a:ext cx="324000" cy="252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Bouton d'action : Suivant 9">
            <a:hlinkClick r:id="" action="ppaction://hlinkshowjump?jump=nextslide" highlightClick="1"/>
          </p:cNvPr>
          <p:cNvSpPr/>
          <p:nvPr/>
        </p:nvSpPr>
        <p:spPr>
          <a:xfrm>
            <a:off x="4221088" y="9273481"/>
            <a:ext cx="324000" cy="252000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692696" y="1568624"/>
            <a:ext cx="5400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Des scarabées volants de la taille d’une soucoupe</a:t>
            </a: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Le soir au restaurant ont pris d’assaut Colette</a:t>
            </a: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Et pour sa part Alain,  lui qui  ne rien ne loupe</a:t>
            </a: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Mit un gros scolopendre, au creux de sa couchette</a:t>
            </a:r>
          </a:p>
          <a:p>
            <a:pPr algn="ctr"/>
            <a:endParaRPr lang="fr-FR" sz="1000" b="1" dirty="0" smtClean="0">
              <a:solidFill>
                <a:srgbClr val="002060"/>
              </a:solidFill>
              <a:latin typeface="Lucida Handwriting" pitchFamily="66" charset="0"/>
            </a:endParaRP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Si les grosse bébêtes, n’étaient pas en légion</a:t>
            </a: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Tous les  petits insectes étaient là par millions.</a:t>
            </a: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Quelques lézards énormes et des caméléons</a:t>
            </a: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Seuls les lémuriens retiennent notre attention.</a:t>
            </a:r>
          </a:p>
          <a:p>
            <a:pPr algn="ctr"/>
            <a:endParaRPr lang="fr-FR" sz="1000" b="1" dirty="0" smtClean="0">
              <a:solidFill>
                <a:srgbClr val="002060"/>
              </a:solidFill>
              <a:latin typeface="Lucida Handwriting" pitchFamily="66" charset="0"/>
            </a:endParaRP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Nous avons aperçu quelques rares crocos</a:t>
            </a: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Et aussi sur le fleuve  de gracieuses aigrettes</a:t>
            </a: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Des zébus, des zébus des maigres et des gros</a:t>
            </a: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Du zébu, du zébu, souvent dans notre assiette.</a:t>
            </a:r>
          </a:p>
        </p:txBody>
      </p:sp>
      <p:pic>
        <p:nvPicPr>
          <p:cNvPr id="14" name="Image 13" descr="scolopand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0648" y="1568624"/>
            <a:ext cx="1104900" cy="923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 descr="WP_20151107_003.jpg"/>
          <p:cNvPicPr>
            <a:picLocks noChangeAspect="1"/>
          </p:cNvPicPr>
          <p:nvPr/>
        </p:nvPicPr>
        <p:blipFill>
          <a:blip r:embed="rId3" cstate="print"/>
          <a:srcRect l="12463" r="18990" b="26491"/>
          <a:stretch>
            <a:fillRect/>
          </a:stretch>
        </p:blipFill>
        <p:spPr>
          <a:xfrm>
            <a:off x="5373216" y="992560"/>
            <a:ext cx="1224136" cy="17871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 14" descr="DSCN3498.JPG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6632" y="6681192"/>
            <a:ext cx="2496000" cy="18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 16" descr="DSCN3435.JPG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73016" y="4160912"/>
            <a:ext cx="2688000" cy="20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 18" descr="DSCN3440.JPG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01471" y="6645488"/>
            <a:ext cx="1430778" cy="1907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age 20" descr="DSCN3452.JPG">
            <a:hlinkClick r:id="rId10" action="ppaction://hlinkfile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6632" y="2720752"/>
            <a:ext cx="1392000" cy="10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 21" descr="DSCN3496.JPG">
            <a:hlinkClick r:id="rId12" action="ppaction://hlinkfile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20687" y="4232920"/>
            <a:ext cx="2688299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Image 22" descr="DSCN3368.JPG">
            <a:hlinkClick r:id="rId14" action="ppaction://hlinkfile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229200" y="2720752"/>
            <a:ext cx="1392000" cy="10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Image 30" descr="DSCN3494.JPG">
            <a:hlinkClick r:id="rId16" action="ppaction://hlinkfile"/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221088" y="6681192"/>
            <a:ext cx="2496000" cy="18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Plus 23">
            <a:hlinkClick r:id="rId18" action="ppaction://hlinkfile"/>
          </p:cNvPr>
          <p:cNvSpPr/>
          <p:nvPr/>
        </p:nvSpPr>
        <p:spPr>
          <a:xfrm>
            <a:off x="1196752" y="8625408"/>
            <a:ext cx="288032" cy="2880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Plus 24">
            <a:hlinkClick r:id="rId19" action="ppaction://hlinkfile"/>
          </p:cNvPr>
          <p:cNvSpPr/>
          <p:nvPr/>
        </p:nvSpPr>
        <p:spPr>
          <a:xfrm>
            <a:off x="5301208" y="8625408"/>
            <a:ext cx="288032" cy="2880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Plus 26">
            <a:hlinkClick r:id="rId20" action="ppaction://hlinkfile"/>
          </p:cNvPr>
          <p:cNvSpPr/>
          <p:nvPr/>
        </p:nvSpPr>
        <p:spPr>
          <a:xfrm>
            <a:off x="3284984" y="8625408"/>
            <a:ext cx="288032" cy="2880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2492896" y="9057456"/>
            <a:ext cx="16017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dirty="0" smtClean="0">
                <a:solidFill>
                  <a:schemeClr val="tx2"/>
                </a:solidFill>
              </a:rPr>
              <a:t>Cliquer sur les photos et les +</a:t>
            </a:r>
            <a:endParaRPr lang="fr-FR" sz="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48680" y="106456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2060"/>
                </a:solidFill>
                <a:latin typeface="Lucida Handwriting" pitchFamily="66" charset="0"/>
              </a:rPr>
              <a:t>Arbres et fleurs</a:t>
            </a:r>
          </a:p>
        </p:txBody>
      </p:sp>
      <p:sp>
        <p:nvSpPr>
          <p:cNvPr id="7" name="Bouton d'action : Début 6">
            <a:hlinkClick r:id="" action="ppaction://hlinkshowjump?jump=firstslide" highlightClick="1"/>
          </p:cNvPr>
          <p:cNvSpPr/>
          <p:nvPr/>
        </p:nvSpPr>
        <p:spPr>
          <a:xfrm>
            <a:off x="548680" y="9273481"/>
            <a:ext cx="324000" cy="252000"/>
          </a:xfrm>
          <a:prstGeom prst="actionButtonBeginning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Bouton d'action : Fin 7">
            <a:hlinkClick r:id="" action="ppaction://hlinkshowjump?jump=lastslide" highlightClick="1"/>
          </p:cNvPr>
          <p:cNvSpPr/>
          <p:nvPr/>
        </p:nvSpPr>
        <p:spPr>
          <a:xfrm>
            <a:off x="5733256" y="9273481"/>
            <a:ext cx="324000" cy="252000"/>
          </a:xfrm>
          <a:prstGeom prst="actionButtonE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Bouton d'action : Précédent 8">
            <a:hlinkClick r:id="" action="ppaction://hlinkshowjump?jump=previousslide" highlightClick="1"/>
          </p:cNvPr>
          <p:cNvSpPr/>
          <p:nvPr/>
        </p:nvSpPr>
        <p:spPr>
          <a:xfrm>
            <a:off x="1988840" y="9273481"/>
            <a:ext cx="324000" cy="252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Bouton d'action : Suivant 9">
            <a:hlinkClick r:id="" action="ppaction://hlinkshowjump?jump=nextslide" highlightClick="1"/>
          </p:cNvPr>
          <p:cNvSpPr/>
          <p:nvPr/>
        </p:nvSpPr>
        <p:spPr>
          <a:xfrm>
            <a:off x="4221088" y="9273481"/>
            <a:ext cx="324000" cy="252000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908720" y="1568624"/>
            <a:ext cx="5076000" cy="104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Voici quelques photos pour ravir le touriste.</a:t>
            </a: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Mais  ici  le bel  arbre ne cache pas la  forêt.</a:t>
            </a: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La forêt est détruite et cela est bien triste</a:t>
            </a: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Elle part en fumée, de façon acharnée.</a:t>
            </a: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Les trésors endémiques  dont longue fut la liste</a:t>
            </a:r>
          </a:p>
          <a:p>
            <a:pPr algn="ctr"/>
            <a:r>
              <a:rPr lang="fr-FR" sz="1000" b="1" dirty="0" smtClean="0">
                <a:solidFill>
                  <a:srgbClr val="002060"/>
                </a:solidFill>
                <a:latin typeface="Lucida Handwriting" pitchFamily="66" charset="0"/>
              </a:rPr>
              <a:t>Vont  être tôt perdus pour toute l’humanité.</a:t>
            </a:r>
          </a:p>
          <a:p>
            <a:pPr algn="ctr"/>
            <a:endParaRPr lang="fr-FR" sz="1000" b="1" dirty="0" smtClean="0">
              <a:solidFill>
                <a:srgbClr val="002060"/>
              </a:solidFill>
              <a:latin typeface="Lucida Handwriting" pitchFamily="66" charset="0"/>
            </a:endParaRPr>
          </a:p>
          <a:p>
            <a:pPr algn="ctr"/>
            <a:endParaRPr lang="fr-FR" sz="1000" b="1" dirty="0" smtClean="0">
              <a:solidFill>
                <a:srgbClr val="002060"/>
              </a:solidFill>
              <a:latin typeface="Lucida Handwriting" pitchFamily="66" charset="0"/>
            </a:endParaRPr>
          </a:p>
          <a:p>
            <a:pPr algn="ctr"/>
            <a:endParaRPr lang="fr-FR" sz="1000" b="1" dirty="0" smtClean="0">
              <a:solidFill>
                <a:srgbClr val="002060"/>
              </a:solidFill>
              <a:latin typeface="Lucida Handwriting" pitchFamily="66" charset="0"/>
            </a:endParaRPr>
          </a:p>
          <a:p>
            <a:pPr algn="ctr"/>
            <a:endParaRPr lang="fr-FR" sz="1000" b="1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pPr algn="ctr"/>
            <a:endParaRPr lang="fr-FR" sz="1000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pPr algn="ctr"/>
            <a:endParaRPr lang="fr-FR" sz="1000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endParaRPr lang="fr-FR" sz="1000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endParaRPr lang="fr-FR" sz="1000" dirty="0" smtClean="0">
              <a:solidFill>
                <a:srgbClr val="002060"/>
              </a:solidFill>
              <a:latin typeface="Lucida Handwriting" pitchFamily="66" charset="0"/>
            </a:endParaRPr>
          </a:p>
          <a:p>
            <a:endParaRPr lang="fr-FR" sz="1000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r>
              <a:rPr lang="fr-FR" sz="1000" dirty="0" smtClean="0">
                <a:solidFill>
                  <a:srgbClr val="0070C0"/>
                </a:solidFill>
                <a:latin typeface="Lucida Handwriting" pitchFamily="66" charset="0"/>
              </a:rPr>
              <a:t> </a:t>
            </a:r>
          </a:p>
          <a:p>
            <a:endParaRPr lang="fr-FR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endParaRPr lang="fr-FR" dirty="0" smtClean="0">
              <a:solidFill>
                <a:srgbClr val="0070C0"/>
              </a:solidFill>
              <a:latin typeface="Lucida Handwriting" pitchFamily="66" charset="0"/>
            </a:endParaRPr>
          </a:p>
          <a:p>
            <a:endParaRPr lang="fr-FR" dirty="0">
              <a:solidFill>
                <a:srgbClr val="0070C0"/>
              </a:solidFill>
              <a:latin typeface="Lucida Handwriting" pitchFamily="66" charset="0"/>
            </a:endParaRPr>
          </a:p>
        </p:txBody>
      </p:sp>
      <p:pic>
        <p:nvPicPr>
          <p:cNvPr id="12" name="Image 11" descr="IMG_62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562372" y="2943622"/>
            <a:ext cx="5733256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 13" descr="DSCN31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3136" y="7329264"/>
            <a:ext cx="2204864" cy="16536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 14" descr="DSCN31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0968" y="6897216"/>
            <a:ext cx="1844824" cy="1383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 15" descr="DSCN3228.JPG"/>
          <p:cNvPicPr>
            <a:picLocks noChangeAspect="1"/>
          </p:cNvPicPr>
          <p:nvPr/>
        </p:nvPicPr>
        <p:blipFill>
          <a:blip r:embed="rId5" cstate="print"/>
          <a:srcRect t="12309" b="31889"/>
          <a:stretch>
            <a:fillRect/>
          </a:stretch>
        </p:blipFill>
        <p:spPr>
          <a:xfrm>
            <a:off x="1052736" y="7833320"/>
            <a:ext cx="3097000" cy="12961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 17" descr="DSCN3323.JPG"/>
          <p:cNvPicPr>
            <a:picLocks noChangeAspect="1"/>
          </p:cNvPicPr>
          <p:nvPr/>
        </p:nvPicPr>
        <p:blipFill>
          <a:blip r:embed="rId6" cstate="print"/>
          <a:srcRect r="15905" b="15104"/>
          <a:stretch>
            <a:fillRect/>
          </a:stretch>
        </p:blipFill>
        <p:spPr>
          <a:xfrm>
            <a:off x="0" y="6249144"/>
            <a:ext cx="2520280" cy="19082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 19" descr="DSCN332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37112" y="5745088"/>
            <a:ext cx="2304256" cy="17281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Image 23" descr="DSCN352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97152" y="5889104"/>
            <a:ext cx="1964837" cy="14736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Image 24" descr="DSCN3678.JPG"/>
          <p:cNvPicPr>
            <a:picLocks noChangeAspect="1"/>
          </p:cNvPicPr>
          <p:nvPr/>
        </p:nvPicPr>
        <p:blipFill>
          <a:blip r:embed="rId9" cstate="print"/>
          <a:srcRect l="19595" r="18353"/>
          <a:stretch>
            <a:fillRect/>
          </a:stretch>
        </p:blipFill>
        <p:spPr>
          <a:xfrm>
            <a:off x="5373216" y="4304928"/>
            <a:ext cx="1368152" cy="16536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Image 25" descr="DSCN364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301208" y="2288704"/>
            <a:ext cx="1394774" cy="18596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Image 26" descr="DSCN3649.JPG"/>
          <p:cNvPicPr>
            <a:picLocks noChangeAspect="1"/>
          </p:cNvPicPr>
          <p:nvPr/>
        </p:nvPicPr>
        <p:blipFill>
          <a:blip r:embed="rId11" cstate="print"/>
          <a:srcRect l="5777" t="7703" r="4679" b="11418"/>
          <a:stretch>
            <a:fillRect/>
          </a:stretch>
        </p:blipFill>
        <p:spPr>
          <a:xfrm>
            <a:off x="116632" y="2432720"/>
            <a:ext cx="2232248" cy="15121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Image 30" descr="WP_20151110_001.jpg"/>
          <p:cNvPicPr>
            <a:picLocks noChangeAspect="1"/>
          </p:cNvPicPr>
          <p:nvPr/>
        </p:nvPicPr>
        <p:blipFill>
          <a:blip r:embed="rId12" cstate="print"/>
          <a:srcRect l="22147" t="16587" r="18795" b="18446"/>
          <a:stretch>
            <a:fillRect/>
          </a:stretch>
        </p:blipFill>
        <p:spPr>
          <a:xfrm>
            <a:off x="116632" y="3944888"/>
            <a:ext cx="1290016" cy="25262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2677</TotalTime>
  <Words>1102</Words>
  <Application>Microsoft Office PowerPoint</Application>
  <PresentationFormat>Format A4 (210 x 297 mm)</PresentationFormat>
  <Paragraphs>253</Paragraphs>
  <Slides>13</Slides>
  <Notes>2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4" baseType="lpstr">
      <vt:lpstr>Débit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HP</dc:creator>
  <cp:lastModifiedBy>HP</cp:lastModifiedBy>
  <cp:revision>340</cp:revision>
  <dcterms:created xsi:type="dcterms:W3CDTF">2015-12-03T11:32:40Z</dcterms:created>
  <dcterms:modified xsi:type="dcterms:W3CDTF">2016-01-30T18:52:24Z</dcterms:modified>
</cp:coreProperties>
</file>